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8" r:id="rId3"/>
    <p:sldId id="257" r:id="rId4"/>
    <p:sldId id="259" r:id="rId5"/>
    <p:sldId id="260" r:id="rId6"/>
    <p:sldId id="263" r:id="rId7"/>
    <p:sldId id="264" r:id="rId8"/>
    <p:sldId id="265" r:id="rId9"/>
    <p:sldId id="266" r:id="rId10"/>
    <p:sldId id="267" r:id="rId11"/>
    <p:sldId id="270" r:id="rId12"/>
    <p:sldId id="262" r:id="rId13"/>
    <p:sldId id="272" r:id="rId14"/>
    <p:sldId id="269" r:id="rId15"/>
    <p:sldId id="273" r:id="rId16"/>
    <p:sldId id="271" r:id="rId17"/>
    <p:sldId id="275" r:id="rId18"/>
    <p:sldId id="277" r:id="rId19"/>
    <p:sldId id="274" r:id="rId20"/>
    <p:sldId id="278"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FF99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58C929-37EA-4FA6-A166-2250DD753BD1}" v="54" dt="2026-04-08T00:22:04.6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ustis, Kelly" userId="55d06135-e78f-4626-ba5a-9c8a1178dfa4" providerId="ADAL" clId="{E458C929-37EA-4FA6-A166-2250DD753BD1}"/>
    <pc:docChg chg="undo custSel addSld delSld modSld sldOrd">
      <pc:chgData name="Custis, Kelly" userId="55d06135-e78f-4626-ba5a-9c8a1178dfa4" providerId="ADAL" clId="{E458C929-37EA-4FA6-A166-2250DD753BD1}" dt="2026-04-10T15:04:47.377" v="4195" actId="20577"/>
      <pc:docMkLst>
        <pc:docMk/>
      </pc:docMkLst>
      <pc:sldChg chg="modSp mod">
        <pc:chgData name="Custis, Kelly" userId="55d06135-e78f-4626-ba5a-9c8a1178dfa4" providerId="ADAL" clId="{E458C929-37EA-4FA6-A166-2250DD753BD1}" dt="2026-04-08T00:07:04.965" v="3584" actId="14100"/>
        <pc:sldMkLst>
          <pc:docMk/>
          <pc:sldMk cId="2833336003" sldId="256"/>
        </pc:sldMkLst>
        <pc:spChg chg="mod">
          <ac:chgData name="Custis, Kelly" userId="55d06135-e78f-4626-ba5a-9c8a1178dfa4" providerId="ADAL" clId="{E458C929-37EA-4FA6-A166-2250DD753BD1}" dt="2026-04-08T00:07:04.965" v="3584" actId="14100"/>
          <ac:spMkLst>
            <pc:docMk/>
            <pc:sldMk cId="2833336003" sldId="256"/>
            <ac:spMk id="2" creationId="{4974637A-0A2F-1522-C53C-046567962991}"/>
          </ac:spMkLst>
        </pc:spChg>
      </pc:sldChg>
      <pc:sldChg chg="modSp mod">
        <pc:chgData name="Custis, Kelly" userId="55d06135-e78f-4626-ba5a-9c8a1178dfa4" providerId="ADAL" clId="{E458C929-37EA-4FA6-A166-2250DD753BD1}" dt="2026-04-07T22:37:02.680" v="452" actId="2711"/>
        <pc:sldMkLst>
          <pc:docMk/>
          <pc:sldMk cId="1480064098" sldId="257"/>
        </pc:sldMkLst>
        <pc:spChg chg="mod">
          <ac:chgData name="Custis, Kelly" userId="55d06135-e78f-4626-ba5a-9c8a1178dfa4" providerId="ADAL" clId="{E458C929-37EA-4FA6-A166-2250DD753BD1}" dt="2026-04-07T22:37:02.680" v="452" actId="2711"/>
          <ac:spMkLst>
            <pc:docMk/>
            <pc:sldMk cId="1480064098" sldId="257"/>
            <ac:spMk id="2" creationId="{C200017B-C048-7FDB-19B9-FC2C75010B97}"/>
          </ac:spMkLst>
        </pc:spChg>
      </pc:sldChg>
      <pc:sldChg chg="modNotesTx">
        <pc:chgData name="Custis, Kelly" userId="55d06135-e78f-4626-ba5a-9c8a1178dfa4" providerId="ADAL" clId="{E458C929-37EA-4FA6-A166-2250DD753BD1}" dt="2026-04-10T15:02:34.661" v="4181" actId="20577"/>
        <pc:sldMkLst>
          <pc:docMk/>
          <pc:sldMk cId="1214712940" sldId="259"/>
        </pc:sldMkLst>
      </pc:sldChg>
      <pc:sldChg chg="del">
        <pc:chgData name="Custis, Kelly" userId="55d06135-e78f-4626-ba5a-9c8a1178dfa4" providerId="ADAL" clId="{E458C929-37EA-4FA6-A166-2250DD753BD1}" dt="2026-04-07T22:26:44.336" v="3" actId="2696"/>
        <pc:sldMkLst>
          <pc:docMk/>
          <pc:sldMk cId="616577310" sldId="261"/>
        </pc:sldMkLst>
      </pc:sldChg>
      <pc:sldChg chg="addSp delSp modSp mod modNotesTx">
        <pc:chgData name="Custis, Kelly" userId="55d06135-e78f-4626-ba5a-9c8a1178dfa4" providerId="ADAL" clId="{E458C929-37EA-4FA6-A166-2250DD753BD1}" dt="2026-04-10T15:03:01.856" v="4185" actId="20577"/>
        <pc:sldMkLst>
          <pc:docMk/>
          <pc:sldMk cId="1631773687" sldId="262"/>
        </pc:sldMkLst>
        <pc:spChg chg="mod">
          <ac:chgData name="Custis, Kelly" userId="55d06135-e78f-4626-ba5a-9c8a1178dfa4" providerId="ADAL" clId="{E458C929-37EA-4FA6-A166-2250DD753BD1}" dt="2026-04-08T00:03:27.879" v="3287" actId="20577"/>
          <ac:spMkLst>
            <pc:docMk/>
            <pc:sldMk cId="1631773687" sldId="262"/>
            <ac:spMk id="2" creationId="{5C8C7C61-A02E-4AA1-8FA4-E6C082F8F64D}"/>
          </ac:spMkLst>
        </pc:spChg>
        <pc:spChg chg="add del mod">
          <ac:chgData name="Custis, Kelly" userId="55d06135-e78f-4626-ba5a-9c8a1178dfa4" providerId="ADAL" clId="{E458C929-37EA-4FA6-A166-2250DD753BD1}" dt="2026-04-07T23:59:13.494" v="3222" actId="26606"/>
          <ac:spMkLst>
            <pc:docMk/>
            <pc:sldMk cId="1631773687" sldId="262"/>
            <ac:spMk id="3" creationId="{D7BFF5F1-BE48-B19C-3E20-B594DAA58984}"/>
          </ac:spMkLst>
        </pc:spChg>
        <pc:spChg chg="add del">
          <ac:chgData name="Custis, Kelly" userId="55d06135-e78f-4626-ba5a-9c8a1178dfa4" providerId="ADAL" clId="{E458C929-37EA-4FA6-A166-2250DD753BD1}" dt="2026-04-07T23:59:13.494" v="3222" actId="26606"/>
          <ac:spMkLst>
            <pc:docMk/>
            <pc:sldMk cId="1631773687" sldId="262"/>
            <ac:spMk id="8" creationId="{089A69AF-D57B-49B4-886C-D4A5DC194421}"/>
          </ac:spMkLst>
        </pc:spChg>
        <pc:spChg chg="add del">
          <ac:chgData name="Custis, Kelly" userId="55d06135-e78f-4626-ba5a-9c8a1178dfa4" providerId="ADAL" clId="{E458C929-37EA-4FA6-A166-2250DD753BD1}" dt="2026-04-07T23:59:13.494" v="3222" actId="26606"/>
          <ac:spMkLst>
            <pc:docMk/>
            <pc:sldMk cId="1631773687" sldId="262"/>
            <ac:spMk id="10" creationId="{CABDC08D-6093-4397-92D4-54D00E2BB1C2}"/>
          </ac:spMkLst>
        </pc:spChg>
        <pc:spChg chg="add del">
          <ac:chgData name="Custis, Kelly" userId="55d06135-e78f-4626-ba5a-9c8a1178dfa4" providerId="ADAL" clId="{E458C929-37EA-4FA6-A166-2250DD753BD1}" dt="2026-04-07T23:59:13.494" v="3222" actId="26606"/>
          <ac:spMkLst>
            <pc:docMk/>
            <pc:sldMk cId="1631773687" sldId="262"/>
            <ac:spMk id="15" creationId="{5C4E86D9-FC25-4C5B-B73F-77B0D9D1172A}"/>
          </ac:spMkLst>
        </pc:spChg>
        <pc:spChg chg="add del">
          <ac:chgData name="Custis, Kelly" userId="55d06135-e78f-4626-ba5a-9c8a1178dfa4" providerId="ADAL" clId="{E458C929-37EA-4FA6-A166-2250DD753BD1}" dt="2026-04-07T23:59:13.494" v="3222" actId="26606"/>
          <ac:spMkLst>
            <pc:docMk/>
            <pc:sldMk cId="1631773687" sldId="262"/>
            <ac:spMk id="17" creationId="{44AF92AB-F4DD-4C5A-BC11-E1D33AFC0CBC}"/>
          </ac:spMkLst>
        </pc:spChg>
        <pc:spChg chg="add del">
          <ac:chgData name="Custis, Kelly" userId="55d06135-e78f-4626-ba5a-9c8a1178dfa4" providerId="ADAL" clId="{E458C929-37EA-4FA6-A166-2250DD753BD1}" dt="2026-04-07T23:59:08.561" v="3221" actId="26606"/>
          <ac:spMkLst>
            <pc:docMk/>
            <pc:sldMk cId="1631773687" sldId="262"/>
            <ac:spMk id="23" creationId="{A3322B77-FA16-4D4E-BAA6-811C61DB3E85}"/>
          </ac:spMkLst>
        </pc:spChg>
        <pc:spChg chg="add del">
          <ac:chgData name="Custis, Kelly" userId="55d06135-e78f-4626-ba5a-9c8a1178dfa4" providerId="ADAL" clId="{E458C929-37EA-4FA6-A166-2250DD753BD1}" dt="2026-04-07T23:59:08.561" v="3221" actId="26606"/>
          <ac:spMkLst>
            <pc:docMk/>
            <pc:sldMk cId="1631773687" sldId="262"/>
            <ac:spMk id="25" creationId="{CA6EF34F-3BAD-4CD8-B05E-03BA773AE864}"/>
          </ac:spMkLst>
        </pc:spChg>
        <pc:graphicFrameChg chg="add del">
          <ac:chgData name="Custis, Kelly" userId="55d06135-e78f-4626-ba5a-9c8a1178dfa4" providerId="ADAL" clId="{E458C929-37EA-4FA6-A166-2250DD753BD1}" dt="2026-04-07T23:59:08.561" v="3221" actId="26606"/>
          <ac:graphicFrameMkLst>
            <pc:docMk/>
            <pc:sldMk cId="1631773687" sldId="262"/>
            <ac:graphicFrameMk id="19" creationId="{71DA5672-765B-8AB1-5F2A-0B6860DC20C0}"/>
          </ac:graphicFrameMkLst>
        </pc:graphicFrameChg>
      </pc:sldChg>
      <pc:sldChg chg="modSp mod modNotesTx">
        <pc:chgData name="Custis, Kelly" userId="55d06135-e78f-4626-ba5a-9c8a1178dfa4" providerId="ADAL" clId="{E458C929-37EA-4FA6-A166-2250DD753BD1}" dt="2026-04-10T15:04:47.377" v="4195" actId="20577"/>
        <pc:sldMkLst>
          <pc:docMk/>
          <pc:sldMk cId="982801257" sldId="263"/>
        </pc:sldMkLst>
        <pc:spChg chg="mod">
          <ac:chgData name="Custis, Kelly" userId="55d06135-e78f-4626-ba5a-9c8a1178dfa4" providerId="ADAL" clId="{E458C929-37EA-4FA6-A166-2250DD753BD1}" dt="2026-04-10T15:04:47.377" v="4195" actId="20577"/>
          <ac:spMkLst>
            <pc:docMk/>
            <pc:sldMk cId="982801257" sldId="263"/>
            <ac:spMk id="3" creationId="{3C2EAADD-6E1D-E6EE-92DB-A4A2E317442F}"/>
          </ac:spMkLst>
        </pc:spChg>
      </pc:sldChg>
      <pc:sldChg chg="modSp mod modAnim modNotesTx">
        <pc:chgData name="Custis, Kelly" userId="55d06135-e78f-4626-ba5a-9c8a1178dfa4" providerId="ADAL" clId="{E458C929-37EA-4FA6-A166-2250DD753BD1}" dt="2026-04-10T15:02:47.903" v="4183" actId="20577"/>
        <pc:sldMkLst>
          <pc:docMk/>
          <pc:sldMk cId="3617979386" sldId="264"/>
        </pc:sldMkLst>
        <pc:spChg chg="mod">
          <ac:chgData name="Custis, Kelly" userId="55d06135-e78f-4626-ba5a-9c8a1178dfa4" providerId="ADAL" clId="{E458C929-37EA-4FA6-A166-2250DD753BD1}" dt="2026-04-07T22:25:13.391" v="2" actId="20577"/>
          <ac:spMkLst>
            <pc:docMk/>
            <pc:sldMk cId="3617979386" sldId="264"/>
            <ac:spMk id="3" creationId="{43ACA77F-F09C-7C36-0347-4EBB129F4E2C}"/>
          </ac:spMkLst>
        </pc:spChg>
      </pc:sldChg>
      <pc:sldChg chg="modSp mod">
        <pc:chgData name="Custis, Kelly" userId="55d06135-e78f-4626-ba5a-9c8a1178dfa4" providerId="ADAL" clId="{E458C929-37EA-4FA6-A166-2250DD753BD1}" dt="2026-04-07T23:10:29.527" v="469" actId="255"/>
        <pc:sldMkLst>
          <pc:docMk/>
          <pc:sldMk cId="2175420993" sldId="267"/>
        </pc:sldMkLst>
        <pc:spChg chg="mod">
          <ac:chgData name="Custis, Kelly" userId="55d06135-e78f-4626-ba5a-9c8a1178dfa4" providerId="ADAL" clId="{E458C929-37EA-4FA6-A166-2250DD753BD1}" dt="2026-04-07T23:10:29.527" v="469" actId="255"/>
          <ac:spMkLst>
            <pc:docMk/>
            <pc:sldMk cId="2175420993" sldId="267"/>
            <ac:spMk id="3" creationId="{80B38010-9E53-EC54-92EF-152323EE3422}"/>
          </ac:spMkLst>
        </pc:spChg>
        <pc:picChg chg="mod">
          <ac:chgData name="Custis, Kelly" userId="55d06135-e78f-4626-ba5a-9c8a1178dfa4" providerId="ADAL" clId="{E458C929-37EA-4FA6-A166-2250DD753BD1}" dt="2026-04-07T23:09:49.074" v="467" actId="14100"/>
          <ac:picMkLst>
            <pc:docMk/>
            <pc:sldMk cId="2175420993" sldId="267"/>
            <ac:picMk id="5" creationId="{DC019C1C-1640-1F82-6A31-FFCD21F8031D}"/>
          </ac:picMkLst>
        </pc:picChg>
        <pc:picChg chg="mod">
          <ac:chgData name="Custis, Kelly" userId="55d06135-e78f-4626-ba5a-9c8a1178dfa4" providerId="ADAL" clId="{E458C929-37EA-4FA6-A166-2250DD753BD1}" dt="2026-04-07T23:09:45.579" v="466" actId="14100"/>
          <ac:picMkLst>
            <pc:docMk/>
            <pc:sldMk cId="2175420993" sldId="267"/>
            <ac:picMk id="2051" creationId="{38FF1B1B-91E2-F820-26FE-3A603B336C3A}"/>
          </ac:picMkLst>
        </pc:picChg>
      </pc:sldChg>
      <pc:sldChg chg="del">
        <pc:chgData name="Custis, Kelly" userId="55d06135-e78f-4626-ba5a-9c8a1178dfa4" providerId="ADAL" clId="{E458C929-37EA-4FA6-A166-2250DD753BD1}" dt="2026-04-07T22:34:35.674" v="413" actId="2696"/>
        <pc:sldMkLst>
          <pc:docMk/>
          <pc:sldMk cId="1157530736" sldId="268"/>
        </pc:sldMkLst>
      </pc:sldChg>
      <pc:sldChg chg="modSp mod modNotesTx">
        <pc:chgData name="Custis, Kelly" userId="55d06135-e78f-4626-ba5a-9c8a1178dfa4" providerId="ADAL" clId="{E458C929-37EA-4FA6-A166-2250DD753BD1}" dt="2026-04-08T00:23:44.246" v="3710" actId="20577"/>
        <pc:sldMkLst>
          <pc:docMk/>
          <pc:sldMk cId="1841599056" sldId="269"/>
        </pc:sldMkLst>
        <pc:spChg chg="mod">
          <ac:chgData name="Custis, Kelly" userId="55d06135-e78f-4626-ba5a-9c8a1178dfa4" providerId="ADAL" clId="{E458C929-37EA-4FA6-A166-2250DD753BD1}" dt="2026-04-08T00:23:44.246" v="3710" actId="20577"/>
          <ac:spMkLst>
            <pc:docMk/>
            <pc:sldMk cId="1841599056" sldId="269"/>
            <ac:spMk id="3" creationId="{8ED328D2-78F6-2C5D-D72D-8BFCCDB5D0EE}"/>
          </ac:spMkLst>
        </pc:spChg>
      </pc:sldChg>
      <pc:sldChg chg="modSp mod modNotesTx">
        <pc:chgData name="Custis, Kelly" userId="55d06135-e78f-4626-ba5a-9c8a1178dfa4" providerId="ADAL" clId="{E458C929-37EA-4FA6-A166-2250DD753BD1}" dt="2026-04-10T15:02:56.598" v="4184" actId="20577"/>
        <pc:sldMkLst>
          <pc:docMk/>
          <pc:sldMk cId="515265094" sldId="270"/>
        </pc:sldMkLst>
        <pc:graphicFrameChg chg="mod modGraphic">
          <ac:chgData name="Custis, Kelly" userId="55d06135-e78f-4626-ba5a-9c8a1178dfa4" providerId="ADAL" clId="{E458C929-37EA-4FA6-A166-2250DD753BD1}" dt="2026-04-07T23:15:05.450" v="656" actId="26606"/>
          <ac:graphicFrameMkLst>
            <pc:docMk/>
            <pc:sldMk cId="515265094" sldId="270"/>
            <ac:graphicFrameMk id="5" creationId="{37D87A07-96F3-3752-E324-2CDFD04619AD}"/>
          </ac:graphicFrameMkLst>
        </pc:graphicFrameChg>
      </pc:sldChg>
      <pc:sldChg chg="addSp delSp modSp mod setBg modNotesTx">
        <pc:chgData name="Custis, Kelly" userId="55d06135-e78f-4626-ba5a-9c8a1178dfa4" providerId="ADAL" clId="{E458C929-37EA-4FA6-A166-2250DD753BD1}" dt="2026-04-10T15:03:23.793" v="4187" actId="20577"/>
        <pc:sldMkLst>
          <pc:docMk/>
          <pc:sldMk cId="3467926204" sldId="271"/>
        </pc:sldMkLst>
        <pc:spChg chg="mod">
          <ac:chgData name="Custis, Kelly" userId="55d06135-e78f-4626-ba5a-9c8a1178dfa4" providerId="ADAL" clId="{E458C929-37EA-4FA6-A166-2250DD753BD1}" dt="2026-04-07T23:32:53.865" v="1479" actId="26606"/>
          <ac:spMkLst>
            <pc:docMk/>
            <pc:sldMk cId="3467926204" sldId="271"/>
            <ac:spMk id="2" creationId="{5E25D274-D146-017F-4E89-B0EFF514668B}"/>
          </ac:spMkLst>
        </pc:spChg>
        <pc:spChg chg="mod">
          <ac:chgData name="Custis, Kelly" userId="55d06135-e78f-4626-ba5a-9c8a1178dfa4" providerId="ADAL" clId="{E458C929-37EA-4FA6-A166-2250DD753BD1}" dt="2026-04-07T23:32:53.865" v="1479" actId="26606"/>
          <ac:spMkLst>
            <pc:docMk/>
            <pc:sldMk cId="3467926204" sldId="271"/>
            <ac:spMk id="3" creationId="{3CCD7F9F-1443-60F9-03DB-A79FAAEEA994}"/>
          </ac:spMkLst>
        </pc:spChg>
        <pc:spChg chg="add del">
          <ac:chgData name="Custis, Kelly" userId="55d06135-e78f-4626-ba5a-9c8a1178dfa4" providerId="ADAL" clId="{E458C929-37EA-4FA6-A166-2250DD753BD1}" dt="2026-04-07T23:32:53.865" v="1479" actId="26606"/>
          <ac:spMkLst>
            <pc:docMk/>
            <pc:sldMk cId="3467926204" sldId="271"/>
            <ac:spMk id="8" creationId="{089A69AF-D57B-49B4-886C-D4A5DC194421}"/>
          </ac:spMkLst>
        </pc:spChg>
        <pc:spChg chg="add del">
          <ac:chgData name="Custis, Kelly" userId="55d06135-e78f-4626-ba5a-9c8a1178dfa4" providerId="ADAL" clId="{E458C929-37EA-4FA6-A166-2250DD753BD1}" dt="2026-04-07T23:32:53.865" v="1479" actId="26606"/>
          <ac:spMkLst>
            <pc:docMk/>
            <pc:sldMk cId="3467926204" sldId="271"/>
            <ac:spMk id="10" creationId="{CABDC08D-6093-4397-92D4-54D00E2BB1C2}"/>
          </ac:spMkLst>
        </pc:spChg>
        <pc:spChg chg="add del">
          <ac:chgData name="Custis, Kelly" userId="55d06135-e78f-4626-ba5a-9c8a1178dfa4" providerId="ADAL" clId="{E458C929-37EA-4FA6-A166-2250DD753BD1}" dt="2026-04-07T23:32:53.859" v="1478" actId="26606"/>
          <ac:spMkLst>
            <pc:docMk/>
            <pc:sldMk cId="3467926204" sldId="271"/>
            <ac:spMk id="15" creationId="{B9317381-A800-4397-B01D-FCE2E4450B86}"/>
          </ac:spMkLst>
        </pc:spChg>
        <pc:spChg chg="add del">
          <ac:chgData name="Custis, Kelly" userId="55d06135-e78f-4626-ba5a-9c8a1178dfa4" providerId="ADAL" clId="{E458C929-37EA-4FA6-A166-2250DD753BD1}" dt="2026-04-07T23:32:53.859" v="1478" actId="26606"/>
          <ac:spMkLst>
            <pc:docMk/>
            <pc:sldMk cId="3467926204" sldId="271"/>
            <ac:spMk id="17" creationId="{B2437663-CF21-48CD-B0CA-FEA2E2D7A37F}"/>
          </ac:spMkLst>
        </pc:spChg>
        <pc:spChg chg="add">
          <ac:chgData name="Custis, Kelly" userId="55d06135-e78f-4626-ba5a-9c8a1178dfa4" providerId="ADAL" clId="{E458C929-37EA-4FA6-A166-2250DD753BD1}" dt="2026-04-07T23:32:53.865" v="1479" actId="26606"/>
          <ac:spMkLst>
            <pc:docMk/>
            <pc:sldMk cId="3467926204" sldId="271"/>
            <ac:spMk id="19" creationId="{089A69AF-D57B-49B4-886C-D4A5DC194421}"/>
          </ac:spMkLst>
        </pc:spChg>
        <pc:spChg chg="add">
          <ac:chgData name="Custis, Kelly" userId="55d06135-e78f-4626-ba5a-9c8a1178dfa4" providerId="ADAL" clId="{E458C929-37EA-4FA6-A166-2250DD753BD1}" dt="2026-04-07T23:32:53.865" v="1479" actId="26606"/>
          <ac:spMkLst>
            <pc:docMk/>
            <pc:sldMk cId="3467926204" sldId="271"/>
            <ac:spMk id="20" creationId="{68F2977E-E0AE-4EB4-A059-59E908EB862A}"/>
          </ac:spMkLst>
        </pc:spChg>
      </pc:sldChg>
      <pc:sldChg chg="modSp mod modNotesTx">
        <pc:chgData name="Custis, Kelly" userId="55d06135-e78f-4626-ba5a-9c8a1178dfa4" providerId="ADAL" clId="{E458C929-37EA-4FA6-A166-2250DD753BD1}" dt="2026-04-10T15:03:06.297" v="4186" actId="20577"/>
        <pc:sldMkLst>
          <pc:docMk/>
          <pc:sldMk cId="2223064354" sldId="272"/>
        </pc:sldMkLst>
        <pc:spChg chg="mod">
          <ac:chgData name="Custis, Kelly" userId="55d06135-e78f-4626-ba5a-9c8a1178dfa4" providerId="ADAL" clId="{E458C929-37EA-4FA6-A166-2250DD753BD1}" dt="2026-04-08T00:03:36.709" v="3296" actId="20577"/>
          <ac:spMkLst>
            <pc:docMk/>
            <pc:sldMk cId="2223064354" sldId="272"/>
            <ac:spMk id="2" creationId="{5C8C7C61-A02E-4AA1-8FA4-E6C082F8F64D}"/>
          </ac:spMkLst>
        </pc:spChg>
        <pc:spChg chg="mod">
          <ac:chgData name="Custis, Kelly" userId="55d06135-e78f-4626-ba5a-9c8a1178dfa4" providerId="ADAL" clId="{E458C929-37EA-4FA6-A166-2250DD753BD1}" dt="2026-04-07T23:10:39.967" v="470" actId="255"/>
          <ac:spMkLst>
            <pc:docMk/>
            <pc:sldMk cId="2223064354" sldId="272"/>
            <ac:spMk id="3" creationId="{D7BFF5F1-BE48-B19C-3E20-B594DAA58984}"/>
          </ac:spMkLst>
        </pc:spChg>
      </pc:sldChg>
      <pc:sldChg chg="addSp delSp modSp new mod ord setBg">
        <pc:chgData name="Custis, Kelly" userId="55d06135-e78f-4626-ba5a-9c8a1178dfa4" providerId="ADAL" clId="{E458C929-37EA-4FA6-A166-2250DD753BD1}" dt="2026-04-07T23:34:20.191" v="1525" actId="20577"/>
        <pc:sldMkLst>
          <pc:docMk/>
          <pc:sldMk cId="2295606107" sldId="273"/>
        </pc:sldMkLst>
        <pc:spChg chg="mod">
          <ac:chgData name="Custis, Kelly" userId="55d06135-e78f-4626-ba5a-9c8a1178dfa4" providerId="ADAL" clId="{E458C929-37EA-4FA6-A166-2250DD753BD1}" dt="2026-04-07T22:32:00.193" v="395" actId="26606"/>
          <ac:spMkLst>
            <pc:docMk/>
            <pc:sldMk cId="2295606107" sldId="273"/>
            <ac:spMk id="2" creationId="{944F22BF-6723-20E3-9E82-45504C580CDD}"/>
          </ac:spMkLst>
        </pc:spChg>
        <pc:spChg chg="add del mod">
          <ac:chgData name="Custis, Kelly" userId="55d06135-e78f-4626-ba5a-9c8a1178dfa4" providerId="ADAL" clId="{E458C929-37EA-4FA6-A166-2250DD753BD1}" dt="2026-04-07T22:32:15.164" v="402" actId="26606"/>
          <ac:spMkLst>
            <pc:docMk/>
            <pc:sldMk cId="2295606107" sldId="273"/>
            <ac:spMk id="3" creationId="{55EB30F6-3B7F-EB23-24FD-6A39265290CA}"/>
          </ac:spMkLst>
        </pc:spChg>
        <pc:graphicFrameChg chg="add del">
          <ac:chgData name="Custis, Kelly" userId="55d06135-e78f-4626-ba5a-9c8a1178dfa4" providerId="ADAL" clId="{E458C929-37EA-4FA6-A166-2250DD753BD1}" dt="2026-04-07T22:32:00.193" v="395" actId="26606"/>
          <ac:graphicFrameMkLst>
            <pc:docMk/>
            <pc:sldMk cId="2295606107" sldId="273"/>
            <ac:graphicFrameMk id="5" creationId="{770ACD51-29CD-96AF-F276-7AF494E2969A}"/>
          </ac:graphicFrameMkLst>
        </pc:graphicFrameChg>
        <pc:graphicFrameChg chg="add del">
          <ac:chgData name="Custis, Kelly" userId="55d06135-e78f-4626-ba5a-9c8a1178dfa4" providerId="ADAL" clId="{E458C929-37EA-4FA6-A166-2250DD753BD1}" dt="2026-04-07T22:32:09.162" v="397" actId="26606"/>
          <ac:graphicFrameMkLst>
            <pc:docMk/>
            <pc:sldMk cId="2295606107" sldId="273"/>
            <ac:graphicFrameMk id="7" creationId="{EE694DF9-1BEA-A0A9-38A1-BD96414CF6A4}"/>
          </ac:graphicFrameMkLst>
        </pc:graphicFrameChg>
        <pc:graphicFrameChg chg="add del">
          <ac:chgData name="Custis, Kelly" userId="55d06135-e78f-4626-ba5a-9c8a1178dfa4" providerId="ADAL" clId="{E458C929-37EA-4FA6-A166-2250DD753BD1}" dt="2026-04-07T22:32:12.304" v="399" actId="26606"/>
          <ac:graphicFrameMkLst>
            <pc:docMk/>
            <pc:sldMk cId="2295606107" sldId="273"/>
            <ac:graphicFrameMk id="9" creationId="{E03EA25E-032C-CD28-BFE3-836AC929D664}"/>
          </ac:graphicFrameMkLst>
        </pc:graphicFrameChg>
        <pc:graphicFrameChg chg="add del">
          <ac:chgData name="Custis, Kelly" userId="55d06135-e78f-4626-ba5a-9c8a1178dfa4" providerId="ADAL" clId="{E458C929-37EA-4FA6-A166-2250DD753BD1}" dt="2026-04-07T22:32:15.132" v="401" actId="26606"/>
          <ac:graphicFrameMkLst>
            <pc:docMk/>
            <pc:sldMk cId="2295606107" sldId="273"/>
            <ac:graphicFrameMk id="11" creationId="{A25D2A5B-0DA2-F886-AF11-B418632D121B}"/>
          </ac:graphicFrameMkLst>
        </pc:graphicFrameChg>
        <pc:graphicFrameChg chg="add mod">
          <ac:chgData name="Custis, Kelly" userId="55d06135-e78f-4626-ba5a-9c8a1178dfa4" providerId="ADAL" clId="{E458C929-37EA-4FA6-A166-2250DD753BD1}" dt="2026-04-07T23:34:20.191" v="1525" actId="20577"/>
          <ac:graphicFrameMkLst>
            <pc:docMk/>
            <pc:sldMk cId="2295606107" sldId="273"/>
            <ac:graphicFrameMk id="13" creationId="{41D301DF-C44A-10DB-360E-03D27CF58C77}"/>
          </ac:graphicFrameMkLst>
        </pc:graphicFrameChg>
      </pc:sldChg>
      <pc:sldChg chg="addSp delSp modSp new mod setBg setClrOvrMap">
        <pc:chgData name="Custis, Kelly" userId="55d06135-e78f-4626-ba5a-9c8a1178dfa4" providerId="ADAL" clId="{E458C929-37EA-4FA6-A166-2250DD753BD1}" dt="2026-04-08T00:02:31.248" v="3273" actId="255"/>
        <pc:sldMkLst>
          <pc:docMk/>
          <pc:sldMk cId="2082568984" sldId="274"/>
        </pc:sldMkLst>
        <pc:spChg chg="mod">
          <ac:chgData name="Custis, Kelly" userId="55d06135-e78f-4626-ba5a-9c8a1178dfa4" providerId="ADAL" clId="{E458C929-37EA-4FA6-A166-2250DD753BD1}" dt="2026-04-07T23:23:04.125" v="1467" actId="26606"/>
          <ac:spMkLst>
            <pc:docMk/>
            <pc:sldMk cId="2082568984" sldId="274"/>
            <ac:spMk id="2" creationId="{8CA7A31E-8A3A-3F99-AFD4-991669BE16C7}"/>
          </ac:spMkLst>
        </pc:spChg>
        <pc:spChg chg="add del mod">
          <ac:chgData name="Custis, Kelly" userId="55d06135-e78f-4626-ba5a-9c8a1178dfa4" providerId="ADAL" clId="{E458C929-37EA-4FA6-A166-2250DD753BD1}" dt="2026-04-07T23:23:04.125" v="1467" actId="26606"/>
          <ac:spMkLst>
            <pc:docMk/>
            <pc:sldMk cId="2082568984" sldId="274"/>
            <ac:spMk id="3" creationId="{92A830C7-0428-96BF-95A1-7F12229DC24B}"/>
          </ac:spMkLst>
        </pc:spChg>
        <pc:spChg chg="add del">
          <ac:chgData name="Custis, Kelly" userId="55d06135-e78f-4626-ba5a-9c8a1178dfa4" providerId="ADAL" clId="{E458C929-37EA-4FA6-A166-2250DD753BD1}" dt="2026-04-07T23:23:04.105" v="1466" actId="26606"/>
          <ac:spMkLst>
            <pc:docMk/>
            <pc:sldMk cId="2082568984" sldId="274"/>
            <ac:spMk id="9" creationId="{EDBEF9FA-A845-4375-A380-B3613CF94099}"/>
          </ac:spMkLst>
        </pc:spChg>
        <pc:spChg chg="add del">
          <ac:chgData name="Custis, Kelly" userId="55d06135-e78f-4626-ba5a-9c8a1178dfa4" providerId="ADAL" clId="{E458C929-37EA-4FA6-A166-2250DD753BD1}" dt="2026-04-07T23:23:04.105" v="1466" actId="26606"/>
          <ac:spMkLst>
            <pc:docMk/>
            <pc:sldMk cId="2082568984" sldId="274"/>
            <ac:spMk id="11" creationId="{939EF7E0-60F4-4B9E-A661-BE91AA9D6C2E}"/>
          </ac:spMkLst>
        </pc:spChg>
        <pc:spChg chg="add mod">
          <ac:chgData name="Custis, Kelly" userId="55d06135-e78f-4626-ba5a-9c8a1178dfa4" providerId="ADAL" clId="{E458C929-37EA-4FA6-A166-2250DD753BD1}" dt="2026-04-08T00:02:31.248" v="3273" actId="255"/>
          <ac:spMkLst>
            <pc:docMk/>
            <pc:sldMk cId="2082568984" sldId="274"/>
            <ac:spMk id="13" creationId="{92A830C7-0428-96BF-95A1-7F12229DC24B}"/>
          </ac:spMkLst>
        </pc:spChg>
        <pc:graphicFrameChg chg="add del">
          <ac:chgData name="Custis, Kelly" userId="55d06135-e78f-4626-ba5a-9c8a1178dfa4" providerId="ADAL" clId="{E458C929-37EA-4FA6-A166-2250DD753BD1}" dt="2026-04-07T23:23:04.105" v="1466" actId="26606"/>
          <ac:graphicFrameMkLst>
            <pc:docMk/>
            <pc:sldMk cId="2082568984" sldId="274"/>
            <ac:graphicFrameMk id="5" creationId="{0815E83C-0B5D-EB44-FA48-78A88E9529A5}"/>
          </ac:graphicFrameMkLst>
        </pc:graphicFrameChg>
        <pc:picChg chg="add mod">
          <ac:chgData name="Custis, Kelly" userId="55d06135-e78f-4626-ba5a-9c8a1178dfa4" providerId="ADAL" clId="{E458C929-37EA-4FA6-A166-2250DD753BD1}" dt="2026-04-07T23:23:48.741" v="1475" actId="14100"/>
          <ac:picMkLst>
            <pc:docMk/>
            <pc:sldMk cId="2082568984" sldId="274"/>
            <ac:picMk id="7" creationId="{99B6059C-B11A-24BC-DC64-38C578FC4EB6}"/>
          </ac:picMkLst>
        </pc:picChg>
      </pc:sldChg>
      <pc:sldChg chg="addSp modSp new mod setBg modNotesTx">
        <pc:chgData name="Custis, Kelly" userId="55d06135-e78f-4626-ba5a-9c8a1178dfa4" providerId="ADAL" clId="{E458C929-37EA-4FA6-A166-2250DD753BD1}" dt="2026-04-10T15:03:29.264" v="4188" actId="20577"/>
        <pc:sldMkLst>
          <pc:docMk/>
          <pc:sldMk cId="3895122670" sldId="275"/>
        </pc:sldMkLst>
        <pc:spChg chg="mod">
          <ac:chgData name="Custis, Kelly" userId="55d06135-e78f-4626-ba5a-9c8a1178dfa4" providerId="ADAL" clId="{E458C929-37EA-4FA6-A166-2250DD753BD1}" dt="2026-04-07T23:52:21.652" v="2475" actId="20577"/>
          <ac:spMkLst>
            <pc:docMk/>
            <pc:sldMk cId="3895122670" sldId="275"/>
            <ac:spMk id="2" creationId="{D15B4346-92F9-70A2-004A-8E957F5D0B47}"/>
          </ac:spMkLst>
        </pc:spChg>
        <pc:spChg chg="mod">
          <ac:chgData name="Custis, Kelly" userId="55d06135-e78f-4626-ba5a-9c8a1178dfa4" providerId="ADAL" clId="{E458C929-37EA-4FA6-A166-2250DD753BD1}" dt="2026-04-07T23:48:45.782" v="2366" actId="255"/>
          <ac:spMkLst>
            <pc:docMk/>
            <pc:sldMk cId="3895122670" sldId="275"/>
            <ac:spMk id="3" creationId="{E07CDB92-006F-13C5-49AA-D20CBE58255F}"/>
          </ac:spMkLst>
        </pc:spChg>
        <pc:spChg chg="add">
          <ac:chgData name="Custis, Kelly" userId="55d06135-e78f-4626-ba5a-9c8a1178dfa4" providerId="ADAL" clId="{E458C929-37EA-4FA6-A166-2250DD753BD1}" dt="2026-04-07T23:48:38.280" v="2365" actId="26606"/>
          <ac:spMkLst>
            <pc:docMk/>
            <pc:sldMk cId="3895122670" sldId="275"/>
            <ac:spMk id="8" creationId="{B9317381-A800-4397-B01D-FCE2E4450B86}"/>
          </ac:spMkLst>
        </pc:spChg>
        <pc:spChg chg="add">
          <ac:chgData name="Custis, Kelly" userId="55d06135-e78f-4626-ba5a-9c8a1178dfa4" providerId="ADAL" clId="{E458C929-37EA-4FA6-A166-2250DD753BD1}" dt="2026-04-07T23:48:38.280" v="2365" actId="26606"/>
          <ac:spMkLst>
            <pc:docMk/>
            <pc:sldMk cId="3895122670" sldId="275"/>
            <ac:spMk id="10" creationId="{B2437663-CF21-48CD-B0CA-FEA2E2D7A37F}"/>
          </ac:spMkLst>
        </pc:spChg>
      </pc:sldChg>
      <pc:sldChg chg="addSp delSp modSp new add del mod setBg">
        <pc:chgData name="Custis, Kelly" userId="55d06135-e78f-4626-ba5a-9c8a1178dfa4" providerId="ADAL" clId="{E458C929-37EA-4FA6-A166-2250DD753BD1}" dt="2026-04-08T00:02:00.731" v="3272" actId="47"/>
        <pc:sldMkLst>
          <pc:docMk/>
          <pc:sldMk cId="133769784" sldId="276"/>
        </pc:sldMkLst>
        <pc:spChg chg="mod">
          <ac:chgData name="Custis, Kelly" userId="55d06135-e78f-4626-ba5a-9c8a1178dfa4" providerId="ADAL" clId="{E458C929-37EA-4FA6-A166-2250DD753BD1}" dt="2026-04-08T00:00:15.264" v="3224" actId="26606"/>
          <ac:spMkLst>
            <pc:docMk/>
            <pc:sldMk cId="133769784" sldId="276"/>
            <ac:spMk id="2" creationId="{BAAFC781-3726-369A-D0B5-32A7132CD1FC}"/>
          </ac:spMkLst>
        </pc:spChg>
        <pc:spChg chg="mod">
          <ac:chgData name="Custis, Kelly" userId="55d06135-e78f-4626-ba5a-9c8a1178dfa4" providerId="ADAL" clId="{E458C929-37EA-4FA6-A166-2250DD753BD1}" dt="2026-04-08T00:00:15.264" v="3224" actId="26606"/>
          <ac:spMkLst>
            <pc:docMk/>
            <pc:sldMk cId="133769784" sldId="276"/>
            <ac:spMk id="3" creationId="{510D9089-C5A0-7581-3111-B92947200B0A}"/>
          </ac:spMkLst>
        </pc:spChg>
        <pc:spChg chg="add del">
          <ac:chgData name="Custis, Kelly" userId="55d06135-e78f-4626-ba5a-9c8a1178dfa4" providerId="ADAL" clId="{E458C929-37EA-4FA6-A166-2250DD753BD1}" dt="2026-04-08T00:00:15.264" v="3224" actId="26606"/>
          <ac:spMkLst>
            <pc:docMk/>
            <pc:sldMk cId="133769784" sldId="276"/>
            <ac:spMk id="8" creationId="{5C4E86D9-FC25-4C5B-B73F-77B0D9D1172A}"/>
          </ac:spMkLst>
        </pc:spChg>
        <pc:spChg chg="add del">
          <ac:chgData name="Custis, Kelly" userId="55d06135-e78f-4626-ba5a-9c8a1178dfa4" providerId="ADAL" clId="{E458C929-37EA-4FA6-A166-2250DD753BD1}" dt="2026-04-08T00:00:15.264" v="3224" actId="26606"/>
          <ac:spMkLst>
            <pc:docMk/>
            <pc:sldMk cId="133769784" sldId="276"/>
            <ac:spMk id="10" creationId="{44AF92AB-F4DD-4C5A-BC11-E1D33AFC0CBC}"/>
          </ac:spMkLst>
        </pc:spChg>
        <pc:spChg chg="add">
          <ac:chgData name="Custis, Kelly" userId="55d06135-e78f-4626-ba5a-9c8a1178dfa4" providerId="ADAL" clId="{E458C929-37EA-4FA6-A166-2250DD753BD1}" dt="2026-04-08T00:00:15.264" v="3224" actId="26606"/>
          <ac:spMkLst>
            <pc:docMk/>
            <pc:sldMk cId="133769784" sldId="276"/>
            <ac:spMk id="15" creationId="{089A69AF-D57B-49B4-886C-D4A5DC194421}"/>
          </ac:spMkLst>
        </pc:spChg>
        <pc:spChg chg="add">
          <ac:chgData name="Custis, Kelly" userId="55d06135-e78f-4626-ba5a-9c8a1178dfa4" providerId="ADAL" clId="{E458C929-37EA-4FA6-A166-2250DD753BD1}" dt="2026-04-08T00:00:15.264" v="3224" actId="26606"/>
          <ac:spMkLst>
            <pc:docMk/>
            <pc:sldMk cId="133769784" sldId="276"/>
            <ac:spMk id="17" creationId="{CABDC08D-6093-4397-92D4-54D00E2BB1C2}"/>
          </ac:spMkLst>
        </pc:spChg>
      </pc:sldChg>
      <pc:sldChg chg="modSp add mod ord">
        <pc:chgData name="Custis, Kelly" userId="55d06135-e78f-4626-ba5a-9c8a1178dfa4" providerId="ADAL" clId="{E458C929-37EA-4FA6-A166-2250DD753BD1}" dt="2026-04-08T00:01:57.892" v="3271" actId="20577"/>
        <pc:sldMkLst>
          <pc:docMk/>
          <pc:sldMk cId="1720957985" sldId="277"/>
        </pc:sldMkLst>
        <pc:spChg chg="mod">
          <ac:chgData name="Custis, Kelly" userId="55d06135-e78f-4626-ba5a-9c8a1178dfa4" providerId="ADAL" clId="{E458C929-37EA-4FA6-A166-2250DD753BD1}" dt="2026-04-08T00:01:57.892" v="3271" actId="20577"/>
          <ac:spMkLst>
            <pc:docMk/>
            <pc:sldMk cId="1720957985" sldId="277"/>
            <ac:spMk id="2" creationId="{E03FFD30-7F47-64F5-7D82-8E6042D12EC2}"/>
          </ac:spMkLst>
        </pc:spChg>
        <pc:graphicFrameChg chg="mod">
          <ac:chgData name="Custis, Kelly" userId="55d06135-e78f-4626-ba5a-9c8a1178dfa4" providerId="ADAL" clId="{E458C929-37EA-4FA6-A166-2250DD753BD1}" dt="2026-04-08T00:01:31.122" v="3237" actId="1076"/>
          <ac:graphicFrameMkLst>
            <pc:docMk/>
            <pc:sldMk cId="1720957985" sldId="277"/>
            <ac:graphicFrameMk id="5" creationId="{05533FC0-7649-06A2-C60A-66D00D74BA50}"/>
          </ac:graphicFrameMkLst>
        </pc:graphicFrameChg>
      </pc:sldChg>
      <pc:sldChg chg="modSp new mod">
        <pc:chgData name="Custis, Kelly" userId="55d06135-e78f-4626-ba5a-9c8a1178dfa4" providerId="ADAL" clId="{E458C929-37EA-4FA6-A166-2250DD753BD1}" dt="2026-04-08T00:22:48.658" v="3702" actId="1076"/>
        <pc:sldMkLst>
          <pc:docMk/>
          <pc:sldMk cId="3250403746" sldId="278"/>
        </pc:sldMkLst>
        <pc:spChg chg="mod">
          <ac:chgData name="Custis, Kelly" userId="55d06135-e78f-4626-ba5a-9c8a1178dfa4" providerId="ADAL" clId="{E458C929-37EA-4FA6-A166-2250DD753BD1}" dt="2026-04-08T00:22:48.658" v="3702" actId="1076"/>
          <ac:spMkLst>
            <pc:docMk/>
            <pc:sldMk cId="3250403746" sldId="278"/>
            <ac:spMk id="2" creationId="{1ACEFF9B-0067-8CFE-DEBF-E50A4F9E0B3A}"/>
          </ac:spMkLst>
        </pc:spChg>
        <pc:spChg chg="mod">
          <ac:chgData name="Custis, Kelly" userId="55d06135-e78f-4626-ba5a-9c8a1178dfa4" providerId="ADAL" clId="{E458C929-37EA-4FA6-A166-2250DD753BD1}" dt="2026-04-08T00:22:39.781" v="3701" actId="207"/>
          <ac:spMkLst>
            <pc:docMk/>
            <pc:sldMk cId="3250403746" sldId="278"/>
            <ac:spMk id="3" creationId="{3FEB2C88-83D7-B15F-3B43-4C04F14F8954}"/>
          </ac:spMkLst>
        </pc:sp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648A3C-51E9-4412-8D03-7431CCCDF330}" type="doc">
      <dgm:prSet loTypeId="urn:microsoft.com/office/officeart/2005/8/layout/vProcess5" loCatId="process" qsTypeId="urn:microsoft.com/office/officeart/2005/8/quickstyle/simple4" qsCatId="simple" csTypeId="urn:microsoft.com/office/officeart/2005/8/colors/colorful2" csCatId="colorful" phldr="1"/>
      <dgm:spPr/>
      <dgm:t>
        <a:bodyPr/>
        <a:lstStyle/>
        <a:p>
          <a:endParaRPr lang="en-US"/>
        </a:p>
      </dgm:t>
    </dgm:pt>
    <dgm:pt modelId="{54335ADB-65ED-4857-8A2D-8231FEEF56A2}">
      <dgm:prSet custT="1"/>
      <dgm:spPr>
        <a:solidFill>
          <a:schemeClr val="bg2"/>
        </a:solidFill>
      </dgm:spPr>
      <dgm:t>
        <a:bodyPr/>
        <a:lstStyle/>
        <a:p>
          <a:r>
            <a:rPr lang="en-US" sz="2400" b="1" dirty="0"/>
            <a:t>The Commission Board is composed of 21members (11 Law Enforcement Professionals and 10 representatives from public and private sector) that governs CALEA. </a:t>
          </a:r>
          <a:endParaRPr lang="en-US" sz="2400" dirty="0"/>
        </a:p>
      </dgm:t>
    </dgm:pt>
    <dgm:pt modelId="{62BBF7BF-F7D0-480A-8010-282023D9355A}" type="parTrans" cxnId="{3C9E46F9-6010-43DD-9254-FF82B7997303}">
      <dgm:prSet/>
      <dgm:spPr/>
      <dgm:t>
        <a:bodyPr/>
        <a:lstStyle/>
        <a:p>
          <a:endParaRPr lang="en-US"/>
        </a:p>
      </dgm:t>
    </dgm:pt>
    <dgm:pt modelId="{49D6A230-DF06-4627-AA62-AE31FCFD4D02}" type="sibTrans" cxnId="{3C9E46F9-6010-43DD-9254-FF82B7997303}">
      <dgm:prSet/>
      <dgm:spPr/>
      <dgm:t>
        <a:bodyPr/>
        <a:lstStyle/>
        <a:p>
          <a:endParaRPr lang="en-US"/>
        </a:p>
      </dgm:t>
    </dgm:pt>
    <dgm:pt modelId="{0A720690-D7D7-49CC-91DD-1EEF38CEE1F2}">
      <dgm:prSet custT="1"/>
      <dgm:spPr>
        <a:solidFill>
          <a:schemeClr val="bg2"/>
        </a:solidFill>
      </dgm:spPr>
      <dgm:t>
        <a:bodyPr/>
        <a:lstStyle/>
        <a:p>
          <a:r>
            <a:rPr lang="en-US" sz="2000" b="1" dirty="0"/>
            <a:t>Commissioners are appointed by the founding associations. </a:t>
          </a:r>
          <a:endParaRPr lang="en-US" sz="2000" dirty="0"/>
        </a:p>
      </dgm:t>
    </dgm:pt>
    <dgm:pt modelId="{67BA47BE-D1E3-49DE-97F3-408476277987}" type="parTrans" cxnId="{FFECBE74-D276-47EE-BD11-AF8D40ABBDFB}">
      <dgm:prSet/>
      <dgm:spPr/>
      <dgm:t>
        <a:bodyPr/>
        <a:lstStyle/>
        <a:p>
          <a:endParaRPr lang="en-US"/>
        </a:p>
      </dgm:t>
    </dgm:pt>
    <dgm:pt modelId="{895B7290-C96D-41EE-B70A-939B5C9645D1}" type="sibTrans" cxnId="{FFECBE74-D276-47EE-BD11-AF8D40ABBDFB}">
      <dgm:prSet/>
      <dgm:spPr/>
      <dgm:t>
        <a:bodyPr/>
        <a:lstStyle/>
        <a:p>
          <a:endParaRPr lang="en-US"/>
        </a:p>
      </dgm:t>
    </dgm:pt>
    <dgm:pt modelId="{BD395BD3-F62D-4E50-B976-B9A5B21ADC90}">
      <dgm:prSet custT="1"/>
      <dgm:spPr>
        <a:solidFill>
          <a:schemeClr val="bg2"/>
        </a:solidFill>
      </dgm:spPr>
      <dgm:t>
        <a:bodyPr/>
        <a:lstStyle/>
        <a:p>
          <a:r>
            <a:rPr lang="en-US" sz="2000" b="1" dirty="0"/>
            <a:t>Each of the founding organizations have one appointment and research consensus on others. </a:t>
          </a:r>
          <a:endParaRPr lang="en-US" sz="2000" dirty="0"/>
        </a:p>
      </dgm:t>
    </dgm:pt>
    <dgm:pt modelId="{1065D1E5-E8F2-4B71-AE32-9C2AA89FC130}" type="parTrans" cxnId="{9270823E-B004-42B0-91C2-2FB583C87764}">
      <dgm:prSet/>
      <dgm:spPr/>
      <dgm:t>
        <a:bodyPr/>
        <a:lstStyle/>
        <a:p>
          <a:endParaRPr lang="en-US"/>
        </a:p>
      </dgm:t>
    </dgm:pt>
    <dgm:pt modelId="{BD793674-9FDD-4ECA-9FFB-573896990C77}" type="sibTrans" cxnId="{9270823E-B004-42B0-91C2-2FB583C87764}">
      <dgm:prSet/>
      <dgm:spPr/>
      <dgm:t>
        <a:bodyPr/>
        <a:lstStyle/>
        <a:p>
          <a:endParaRPr lang="en-US"/>
        </a:p>
      </dgm:t>
    </dgm:pt>
    <dgm:pt modelId="{F4B57286-E285-40DC-B455-19DC3140D20B}">
      <dgm:prSet custT="1"/>
      <dgm:spPr>
        <a:solidFill>
          <a:schemeClr val="bg2"/>
        </a:solidFill>
      </dgm:spPr>
      <dgm:t>
        <a:bodyPr/>
        <a:lstStyle/>
        <a:p>
          <a:r>
            <a:rPr lang="en-US" sz="2000" b="1" dirty="0"/>
            <a:t>Commissioners come from a broad range of public safety professionals including sheriffs, chiefs of police, judges, mayors, city managers, collegiate professors, investigative agency directors, and other related business fields. </a:t>
          </a:r>
          <a:endParaRPr lang="en-US" sz="2000" dirty="0"/>
        </a:p>
      </dgm:t>
    </dgm:pt>
    <dgm:pt modelId="{22A467D8-B240-4F4B-ABF7-1C5EF97AFC56}" type="parTrans" cxnId="{79F7B925-9CFE-440A-B082-A743E8B2B1E9}">
      <dgm:prSet/>
      <dgm:spPr/>
      <dgm:t>
        <a:bodyPr/>
        <a:lstStyle/>
        <a:p>
          <a:endParaRPr lang="en-US"/>
        </a:p>
      </dgm:t>
    </dgm:pt>
    <dgm:pt modelId="{019AAD4E-1478-43E1-843C-1BE5E0FF231D}" type="sibTrans" cxnId="{79F7B925-9CFE-440A-B082-A743E8B2B1E9}">
      <dgm:prSet/>
      <dgm:spPr/>
      <dgm:t>
        <a:bodyPr/>
        <a:lstStyle/>
        <a:p>
          <a:endParaRPr lang="en-US"/>
        </a:p>
      </dgm:t>
    </dgm:pt>
    <dgm:pt modelId="{BC27CBD3-D1D8-4EDB-90C0-78798D7948AD}" type="pres">
      <dgm:prSet presAssocID="{86648A3C-51E9-4412-8D03-7431CCCDF330}" presName="outerComposite" presStyleCnt="0">
        <dgm:presLayoutVars>
          <dgm:chMax val="5"/>
          <dgm:dir/>
          <dgm:resizeHandles val="exact"/>
        </dgm:presLayoutVars>
      </dgm:prSet>
      <dgm:spPr/>
    </dgm:pt>
    <dgm:pt modelId="{21540010-10E9-4541-879E-079902DB8422}" type="pres">
      <dgm:prSet presAssocID="{86648A3C-51E9-4412-8D03-7431CCCDF330}" presName="dummyMaxCanvas" presStyleCnt="0">
        <dgm:presLayoutVars/>
      </dgm:prSet>
      <dgm:spPr/>
    </dgm:pt>
    <dgm:pt modelId="{BA77C9F0-7D15-44D1-9F24-B95AC2BA8681}" type="pres">
      <dgm:prSet presAssocID="{86648A3C-51E9-4412-8D03-7431CCCDF330}" presName="OneNode_1" presStyleLbl="node1" presStyleIdx="0" presStyleCnt="1" custLinFactNeighborX="169" custLinFactNeighborY="-69674">
        <dgm:presLayoutVars>
          <dgm:bulletEnabled val="1"/>
        </dgm:presLayoutVars>
      </dgm:prSet>
      <dgm:spPr/>
    </dgm:pt>
  </dgm:ptLst>
  <dgm:cxnLst>
    <dgm:cxn modelId="{79F7B925-9CFE-440A-B082-A743E8B2B1E9}" srcId="{54335ADB-65ED-4857-8A2D-8231FEEF56A2}" destId="{F4B57286-E285-40DC-B455-19DC3140D20B}" srcOrd="2" destOrd="0" parTransId="{22A467D8-B240-4F4B-ABF7-1C5EF97AFC56}" sibTransId="{019AAD4E-1478-43E1-843C-1BE5E0FF231D}"/>
    <dgm:cxn modelId="{9270823E-B004-42B0-91C2-2FB583C87764}" srcId="{54335ADB-65ED-4857-8A2D-8231FEEF56A2}" destId="{BD395BD3-F62D-4E50-B976-B9A5B21ADC90}" srcOrd="1" destOrd="0" parTransId="{1065D1E5-E8F2-4B71-AE32-9C2AA89FC130}" sibTransId="{BD793674-9FDD-4ECA-9FFB-573896990C77}"/>
    <dgm:cxn modelId="{0CC5D864-8370-47B9-9003-D41E0E595C52}" type="presOf" srcId="{86648A3C-51E9-4412-8D03-7431CCCDF330}" destId="{BC27CBD3-D1D8-4EDB-90C0-78798D7948AD}" srcOrd="0" destOrd="0" presId="urn:microsoft.com/office/officeart/2005/8/layout/vProcess5"/>
    <dgm:cxn modelId="{FFECBE74-D276-47EE-BD11-AF8D40ABBDFB}" srcId="{54335ADB-65ED-4857-8A2D-8231FEEF56A2}" destId="{0A720690-D7D7-49CC-91DD-1EEF38CEE1F2}" srcOrd="0" destOrd="0" parTransId="{67BA47BE-D1E3-49DE-97F3-408476277987}" sibTransId="{895B7290-C96D-41EE-B70A-939B5C9645D1}"/>
    <dgm:cxn modelId="{EC0DA388-76A9-4D3D-A25A-0E3C63203172}" type="presOf" srcId="{0A720690-D7D7-49CC-91DD-1EEF38CEE1F2}" destId="{BA77C9F0-7D15-44D1-9F24-B95AC2BA8681}" srcOrd="0" destOrd="1" presId="urn:microsoft.com/office/officeart/2005/8/layout/vProcess5"/>
    <dgm:cxn modelId="{53E4569D-44CE-42EE-990B-D31D4FFA225A}" type="presOf" srcId="{BD395BD3-F62D-4E50-B976-B9A5B21ADC90}" destId="{BA77C9F0-7D15-44D1-9F24-B95AC2BA8681}" srcOrd="0" destOrd="2" presId="urn:microsoft.com/office/officeart/2005/8/layout/vProcess5"/>
    <dgm:cxn modelId="{19F7EA9E-6F3C-4F19-8787-8A1D8104317F}" type="presOf" srcId="{F4B57286-E285-40DC-B455-19DC3140D20B}" destId="{BA77C9F0-7D15-44D1-9F24-B95AC2BA8681}" srcOrd="0" destOrd="3" presId="urn:microsoft.com/office/officeart/2005/8/layout/vProcess5"/>
    <dgm:cxn modelId="{DD5D42A6-11A0-4D83-B534-5112D8A6D34A}" type="presOf" srcId="{54335ADB-65ED-4857-8A2D-8231FEEF56A2}" destId="{BA77C9F0-7D15-44D1-9F24-B95AC2BA8681}" srcOrd="0" destOrd="0" presId="urn:microsoft.com/office/officeart/2005/8/layout/vProcess5"/>
    <dgm:cxn modelId="{3C9E46F9-6010-43DD-9254-FF82B7997303}" srcId="{86648A3C-51E9-4412-8D03-7431CCCDF330}" destId="{54335ADB-65ED-4857-8A2D-8231FEEF56A2}" srcOrd="0" destOrd="0" parTransId="{62BBF7BF-F7D0-480A-8010-282023D9355A}" sibTransId="{49D6A230-DF06-4627-AA62-AE31FCFD4D02}"/>
    <dgm:cxn modelId="{AAF7F825-7823-44ED-B973-5CC58AD3F20A}" type="presParOf" srcId="{BC27CBD3-D1D8-4EDB-90C0-78798D7948AD}" destId="{21540010-10E9-4541-879E-079902DB8422}" srcOrd="0" destOrd="0" presId="urn:microsoft.com/office/officeart/2005/8/layout/vProcess5"/>
    <dgm:cxn modelId="{A8DBA61D-B00D-4AEB-9292-BD3A7A2986F3}" type="presParOf" srcId="{BC27CBD3-D1D8-4EDB-90C0-78798D7948AD}" destId="{BA77C9F0-7D15-44D1-9F24-B95AC2BA8681}" srcOrd="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321D18F-1743-4E62-80DC-4DBA372977D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30E0A9B-7EB6-41B5-82E8-980B2BAAE77B}">
      <dgm:prSet/>
      <dgm:spPr/>
      <dgm:t>
        <a:bodyPr/>
        <a:lstStyle/>
        <a:p>
          <a:r>
            <a:rPr lang="en-US" b="1"/>
            <a:t>The Tacoma Police Department goes through a Remote Web Based Assessment annually.</a:t>
          </a:r>
          <a:endParaRPr lang="en-US"/>
        </a:p>
      </dgm:t>
    </dgm:pt>
    <dgm:pt modelId="{8CA684DE-F861-417A-A484-8218B40C57BD}" type="parTrans" cxnId="{EFDCBBCB-CE83-4491-BEAB-41B9FFC37E69}">
      <dgm:prSet/>
      <dgm:spPr/>
      <dgm:t>
        <a:bodyPr/>
        <a:lstStyle/>
        <a:p>
          <a:endParaRPr lang="en-US"/>
        </a:p>
      </dgm:t>
    </dgm:pt>
    <dgm:pt modelId="{77012A41-4955-4210-B74B-40AFA981E183}" type="sibTrans" cxnId="{EFDCBBCB-CE83-4491-BEAB-41B9FFC37E69}">
      <dgm:prSet/>
      <dgm:spPr/>
      <dgm:t>
        <a:bodyPr/>
        <a:lstStyle/>
        <a:p>
          <a:endParaRPr lang="en-US"/>
        </a:p>
      </dgm:t>
    </dgm:pt>
    <dgm:pt modelId="{04EC9501-B55D-4326-B0B0-8E617FB07050}">
      <dgm:prSet/>
      <dgm:spPr/>
      <dgm:t>
        <a:bodyPr/>
        <a:lstStyle/>
        <a:p>
          <a:r>
            <a:rPr lang="en-US" b="1"/>
            <a:t>CALEA Compliance Service Member (CSM) reviews, assesses, and comments on the required proof of compliance for 180+ Standards in about a week. </a:t>
          </a:r>
          <a:endParaRPr lang="en-US"/>
        </a:p>
      </dgm:t>
    </dgm:pt>
    <dgm:pt modelId="{58DBC520-75B1-4182-9DE6-AEA2CBF6DA51}" type="parTrans" cxnId="{C3BDA086-F670-460A-8469-A1A67105D17F}">
      <dgm:prSet/>
      <dgm:spPr/>
      <dgm:t>
        <a:bodyPr/>
        <a:lstStyle/>
        <a:p>
          <a:endParaRPr lang="en-US"/>
        </a:p>
      </dgm:t>
    </dgm:pt>
    <dgm:pt modelId="{399DD01D-BE15-45F7-80C9-9102EF0CD72C}" type="sibTrans" cxnId="{C3BDA086-F670-460A-8469-A1A67105D17F}">
      <dgm:prSet/>
      <dgm:spPr/>
      <dgm:t>
        <a:bodyPr/>
        <a:lstStyle/>
        <a:p>
          <a:endParaRPr lang="en-US"/>
        </a:p>
      </dgm:t>
    </dgm:pt>
    <dgm:pt modelId="{127224A7-BC46-4474-8746-84E48F49206F}">
      <dgm:prSet/>
      <dgm:spPr/>
      <dgm:t>
        <a:bodyPr/>
        <a:lstStyle/>
        <a:p>
          <a:r>
            <a:rPr lang="en-US" b="1" dirty="0"/>
            <a:t>CSM will provide you daily feedback, questions or concerns with Written Directive or Proof of Compliance. </a:t>
          </a:r>
          <a:endParaRPr lang="en-US" dirty="0"/>
        </a:p>
      </dgm:t>
    </dgm:pt>
    <dgm:pt modelId="{2F8EC217-2231-48F9-A4D2-0EF2A4DB0C14}" type="parTrans" cxnId="{5442E3DB-82F1-4B43-BDB4-B2384CF3A8F6}">
      <dgm:prSet/>
      <dgm:spPr/>
      <dgm:t>
        <a:bodyPr/>
        <a:lstStyle/>
        <a:p>
          <a:endParaRPr lang="en-US"/>
        </a:p>
      </dgm:t>
    </dgm:pt>
    <dgm:pt modelId="{73320FB7-FFE1-442F-9699-F5AB3A54705D}" type="sibTrans" cxnId="{5442E3DB-82F1-4B43-BDB4-B2384CF3A8F6}">
      <dgm:prSet/>
      <dgm:spPr/>
      <dgm:t>
        <a:bodyPr/>
        <a:lstStyle/>
        <a:p>
          <a:endParaRPr lang="en-US"/>
        </a:p>
      </dgm:t>
    </dgm:pt>
    <dgm:pt modelId="{AB50B19A-AF7A-46E2-BA1A-09D5C734DFB7}">
      <dgm:prSet/>
      <dgm:spPr/>
      <dgm:t>
        <a:bodyPr/>
        <a:lstStyle/>
        <a:p>
          <a:r>
            <a:rPr lang="en-US" b="1"/>
            <a:t>Conduct four (4) formal Areas of Interest phone interviews with representing agency members. </a:t>
          </a:r>
          <a:endParaRPr lang="en-US"/>
        </a:p>
      </dgm:t>
    </dgm:pt>
    <dgm:pt modelId="{F046D818-D440-440F-A4DB-1BBA2A68E1DA}" type="parTrans" cxnId="{EEDE39AE-03E2-4CDC-AE29-A6A0FEA24B2B}">
      <dgm:prSet/>
      <dgm:spPr/>
      <dgm:t>
        <a:bodyPr/>
        <a:lstStyle/>
        <a:p>
          <a:endParaRPr lang="en-US"/>
        </a:p>
      </dgm:t>
    </dgm:pt>
    <dgm:pt modelId="{33952E8D-7CAA-4AA3-8183-DABD653B0362}" type="sibTrans" cxnId="{EEDE39AE-03E2-4CDC-AE29-A6A0FEA24B2B}">
      <dgm:prSet/>
      <dgm:spPr/>
      <dgm:t>
        <a:bodyPr/>
        <a:lstStyle/>
        <a:p>
          <a:endParaRPr lang="en-US"/>
        </a:p>
      </dgm:t>
    </dgm:pt>
    <dgm:pt modelId="{56B8F061-607E-4028-81A2-77C6AC3F8E02}" type="pres">
      <dgm:prSet presAssocID="{B321D18F-1743-4E62-80DC-4DBA372977DD}" presName="linear" presStyleCnt="0">
        <dgm:presLayoutVars>
          <dgm:animLvl val="lvl"/>
          <dgm:resizeHandles val="exact"/>
        </dgm:presLayoutVars>
      </dgm:prSet>
      <dgm:spPr/>
    </dgm:pt>
    <dgm:pt modelId="{FB4C339D-AED1-4EE4-95C7-504782E65C9E}" type="pres">
      <dgm:prSet presAssocID="{430E0A9B-7EB6-41B5-82E8-980B2BAAE77B}" presName="parentText" presStyleLbl="node1" presStyleIdx="0" presStyleCnt="4">
        <dgm:presLayoutVars>
          <dgm:chMax val="0"/>
          <dgm:bulletEnabled val="1"/>
        </dgm:presLayoutVars>
      </dgm:prSet>
      <dgm:spPr/>
    </dgm:pt>
    <dgm:pt modelId="{D8496E71-C365-4B20-80B2-670D939EA7A9}" type="pres">
      <dgm:prSet presAssocID="{77012A41-4955-4210-B74B-40AFA981E183}" presName="spacer" presStyleCnt="0"/>
      <dgm:spPr/>
    </dgm:pt>
    <dgm:pt modelId="{E4AF7C4C-F2F2-4588-AFC7-4D15DD55EC2C}" type="pres">
      <dgm:prSet presAssocID="{04EC9501-B55D-4326-B0B0-8E617FB07050}" presName="parentText" presStyleLbl="node1" presStyleIdx="1" presStyleCnt="4">
        <dgm:presLayoutVars>
          <dgm:chMax val="0"/>
          <dgm:bulletEnabled val="1"/>
        </dgm:presLayoutVars>
      </dgm:prSet>
      <dgm:spPr/>
    </dgm:pt>
    <dgm:pt modelId="{948D0F2D-B9D6-4E22-8CC3-B7E9E1FCC8E5}" type="pres">
      <dgm:prSet presAssocID="{399DD01D-BE15-45F7-80C9-9102EF0CD72C}" presName="spacer" presStyleCnt="0"/>
      <dgm:spPr/>
    </dgm:pt>
    <dgm:pt modelId="{366EFF24-FA1E-4242-A85D-E94E2EFF8BB0}" type="pres">
      <dgm:prSet presAssocID="{127224A7-BC46-4474-8746-84E48F49206F}" presName="parentText" presStyleLbl="node1" presStyleIdx="2" presStyleCnt="4">
        <dgm:presLayoutVars>
          <dgm:chMax val="0"/>
          <dgm:bulletEnabled val="1"/>
        </dgm:presLayoutVars>
      </dgm:prSet>
      <dgm:spPr/>
    </dgm:pt>
    <dgm:pt modelId="{01957862-CFD3-40D5-BE56-4765F9263F49}" type="pres">
      <dgm:prSet presAssocID="{73320FB7-FFE1-442F-9699-F5AB3A54705D}" presName="spacer" presStyleCnt="0"/>
      <dgm:spPr/>
    </dgm:pt>
    <dgm:pt modelId="{3BFA95D4-E913-49A7-A390-2935E1DD017C}" type="pres">
      <dgm:prSet presAssocID="{AB50B19A-AF7A-46E2-BA1A-09D5C734DFB7}" presName="parentText" presStyleLbl="node1" presStyleIdx="3" presStyleCnt="4">
        <dgm:presLayoutVars>
          <dgm:chMax val="0"/>
          <dgm:bulletEnabled val="1"/>
        </dgm:presLayoutVars>
      </dgm:prSet>
      <dgm:spPr/>
    </dgm:pt>
  </dgm:ptLst>
  <dgm:cxnLst>
    <dgm:cxn modelId="{75219000-B8EE-4172-A8D0-45EDD429DF74}" type="presOf" srcId="{430E0A9B-7EB6-41B5-82E8-980B2BAAE77B}" destId="{FB4C339D-AED1-4EE4-95C7-504782E65C9E}" srcOrd="0" destOrd="0" presId="urn:microsoft.com/office/officeart/2005/8/layout/vList2"/>
    <dgm:cxn modelId="{F875E52A-FF02-4844-BB2E-9B3B0A365119}" type="presOf" srcId="{04EC9501-B55D-4326-B0B0-8E617FB07050}" destId="{E4AF7C4C-F2F2-4588-AFC7-4D15DD55EC2C}" srcOrd="0" destOrd="0" presId="urn:microsoft.com/office/officeart/2005/8/layout/vList2"/>
    <dgm:cxn modelId="{182C9B41-AEE6-4144-9121-AEE88B4B6B4C}" type="presOf" srcId="{B321D18F-1743-4E62-80DC-4DBA372977DD}" destId="{56B8F061-607E-4028-81A2-77C6AC3F8E02}" srcOrd="0" destOrd="0" presId="urn:microsoft.com/office/officeart/2005/8/layout/vList2"/>
    <dgm:cxn modelId="{B193F77D-4056-49F3-8A87-D0198DA918F9}" type="presOf" srcId="{AB50B19A-AF7A-46E2-BA1A-09D5C734DFB7}" destId="{3BFA95D4-E913-49A7-A390-2935E1DD017C}" srcOrd="0" destOrd="0" presId="urn:microsoft.com/office/officeart/2005/8/layout/vList2"/>
    <dgm:cxn modelId="{C3BDA086-F670-460A-8469-A1A67105D17F}" srcId="{B321D18F-1743-4E62-80DC-4DBA372977DD}" destId="{04EC9501-B55D-4326-B0B0-8E617FB07050}" srcOrd="1" destOrd="0" parTransId="{58DBC520-75B1-4182-9DE6-AEA2CBF6DA51}" sibTransId="{399DD01D-BE15-45F7-80C9-9102EF0CD72C}"/>
    <dgm:cxn modelId="{E1722FA5-3857-416F-A0F2-1F6432D409A4}" type="presOf" srcId="{127224A7-BC46-4474-8746-84E48F49206F}" destId="{366EFF24-FA1E-4242-A85D-E94E2EFF8BB0}" srcOrd="0" destOrd="0" presId="urn:microsoft.com/office/officeart/2005/8/layout/vList2"/>
    <dgm:cxn modelId="{EEDE39AE-03E2-4CDC-AE29-A6A0FEA24B2B}" srcId="{B321D18F-1743-4E62-80DC-4DBA372977DD}" destId="{AB50B19A-AF7A-46E2-BA1A-09D5C734DFB7}" srcOrd="3" destOrd="0" parTransId="{F046D818-D440-440F-A4DB-1BBA2A68E1DA}" sibTransId="{33952E8D-7CAA-4AA3-8183-DABD653B0362}"/>
    <dgm:cxn modelId="{EFDCBBCB-CE83-4491-BEAB-41B9FFC37E69}" srcId="{B321D18F-1743-4E62-80DC-4DBA372977DD}" destId="{430E0A9B-7EB6-41B5-82E8-980B2BAAE77B}" srcOrd="0" destOrd="0" parTransId="{8CA684DE-F861-417A-A484-8218B40C57BD}" sibTransId="{77012A41-4955-4210-B74B-40AFA981E183}"/>
    <dgm:cxn modelId="{5442E3DB-82F1-4B43-BDB4-B2384CF3A8F6}" srcId="{B321D18F-1743-4E62-80DC-4DBA372977DD}" destId="{127224A7-BC46-4474-8746-84E48F49206F}" srcOrd="2" destOrd="0" parTransId="{2F8EC217-2231-48F9-A4D2-0EF2A4DB0C14}" sibTransId="{73320FB7-FFE1-442F-9699-F5AB3A54705D}"/>
    <dgm:cxn modelId="{4A2C1547-413B-45E2-A862-996F50CD88CF}" type="presParOf" srcId="{56B8F061-607E-4028-81A2-77C6AC3F8E02}" destId="{FB4C339D-AED1-4EE4-95C7-504782E65C9E}" srcOrd="0" destOrd="0" presId="urn:microsoft.com/office/officeart/2005/8/layout/vList2"/>
    <dgm:cxn modelId="{247D219D-50F3-4E43-B6A2-37B6E0A2AAF3}" type="presParOf" srcId="{56B8F061-607E-4028-81A2-77C6AC3F8E02}" destId="{D8496E71-C365-4B20-80B2-670D939EA7A9}" srcOrd="1" destOrd="0" presId="urn:microsoft.com/office/officeart/2005/8/layout/vList2"/>
    <dgm:cxn modelId="{2AF4B2E2-4724-4D6C-8289-30CAFB887B1E}" type="presParOf" srcId="{56B8F061-607E-4028-81A2-77C6AC3F8E02}" destId="{E4AF7C4C-F2F2-4588-AFC7-4D15DD55EC2C}" srcOrd="2" destOrd="0" presId="urn:microsoft.com/office/officeart/2005/8/layout/vList2"/>
    <dgm:cxn modelId="{07A75075-7BC3-4998-9807-B80CBA6161D5}" type="presParOf" srcId="{56B8F061-607E-4028-81A2-77C6AC3F8E02}" destId="{948D0F2D-B9D6-4E22-8CC3-B7E9E1FCC8E5}" srcOrd="3" destOrd="0" presId="urn:microsoft.com/office/officeart/2005/8/layout/vList2"/>
    <dgm:cxn modelId="{FFFD4B49-373E-40B8-9EA4-B80C00B00569}" type="presParOf" srcId="{56B8F061-607E-4028-81A2-77C6AC3F8E02}" destId="{366EFF24-FA1E-4242-A85D-E94E2EFF8BB0}" srcOrd="4" destOrd="0" presId="urn:microsoft.com/office/officeart/2005/8/layout/vList2"/>
    <dgm:cxn modelId="{EC85492E-76DB-47E5-9305-8DD3CE5A38B2}" type="presParOf" srcId="{56B8F061-607E-4028-81A2-77C6AC3F8E02}" destId="{01957862-CFD3-40D5-BE56-4765F9263F49}" srcOrd="5" destOrd="0" presId="urn:microsoft.com/office/officeart/2005/8/layout/vList2"/>
    <dgm:cxn modelId="{D804318C-2006-415B-92F7-AE723D025F90}" type="presParOf" srcId="{56B8F061-607E-4028-81A2-77C6AC3F8E02}" destId="{3BFA95D4-E913-49A7-A390-2935E1DD017C}"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FFF56F-7CF4-49C0-9A54-F5F815245646}"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22838266-9A39-4189-A32F-8E6F3C616F5F}">
      <dgm:prSet custT="1"/>
      <dgm:spPr/>
      <dgm:t>
        <a:bodyPr/>
        <a:lstStyle/>
        <a:p>
          <a:pPr>
            <a:lnSpc>
              <a:spcPct val="100000"/>
            </a:lnSpc>
            <a:defRPr cap="all"/>
          </a:pPr>
          <a:r>
            <a:rPr lang="en-US" sz="1400" b="1" dirty="0"/>
            <a:t>CALEA holds conferences twice a year. Agencies voluntarily request to host in their city</a:t>
          </a:r>
        </a:p>
      </dgm:t>
    </dgm:pt>
    <dgm:pt modelId="{EB91C83D-E22B-498D-909E-9A486FBCF00A}" type="parTrans" cxnId="{8310B0A5-1686-431D-B743-A84A19AAC97E}">
      <dgm:prSet/>
      <dgm:spPr/>
      <dgm:t>
        <a:bodyPr/>
        <a:lstStyle/>
        <a:p>
          <a:endParaRPr lang="en-US"/>
        </a:p>
      </dgm:t>
    </dgm:pt>
    <dgm:pt modelId="{AC13DB89-67E3-4FFE-A64B-AA741F93ED55}" type="sibTrans" cxnId="{8310B0A5-1686-431D-B743-A84A19AAC97E}">
      <dgm:prSet/>
      <dgm:spPr/>
      <dgm:t>
        <a:bodyPr/>
        <a:lstStyle/>
        <a:p>
          <a:endParaRPr lang="en-US"/>
        </a:p>
      </dgm:t>
    </dgm:pt>
    <dgm:pt modelId="{0A2F02C8-2329-40B2-A6B6-0C3B4336BCED}">
      <dgm:prSet/>
      <dgm:spPr/>
      <dgm:t>
        <a:bodyPr/>
        <a:lstStyle/>
        <a:p>
          <a:pPr>
            <a:lnSpc>
              <a:spcPct val="100000"/>
            </a:lnSpc>
            <a:defRPr cap="all"/>
          </a:pPr>
          <a:r>
            <a:rPr lang="en-US" b="1" dirty="0"/>
            <a:t>3 days of training classes and networking for Command Staff, Accreditation Managers, and support personnel. </a:t>
          </a:r>
        </a:p>
      </dgm:t>
    </dgm:pt>
    <dgm:pt modelId="{B7AC4DEE-CD6D-4AF2-8C46-BDCB41FC302C}" type="parTrans" cxnId="{6236139E-DD85-450E-9123-ED25F2EB12F3}">
      <dgm:prSet/>
      <dgm:spPr/>
      <dgm:t>
        <a:bodyPr/>
        <a:lstStyle/>
        <a:p>
          <a:endParaRPr lang="en-US"/>
        </a:p>
      </dgm:t>
    </dgm:pt>
    <dgm:pt modelId="{8BC0B7B3-FC8A-4D84-9268-2106D8D342DD}" type="sibTrans" cxnId="{6236139E-DD85-450E-9123-ED25F2EB12F3}">
      <dgm:prSet/>
      <dgm:spPr/>
      <dgm:t>
        <a:bodyPr/>
        <a:lstStyle/>
        <a:p>
          <a:endParaRPr lang="en-US"/>
        </a:p>
      </dgm:t>
    </dgm:pt>
    <dgm:pt modelId="{EC151223-3B0A-459F-8E2A-847DD026A322}">
      <dgm:prSet/>
      <dgm:spPr/>
      <dgm:t>
        <a:bodyPr/>
        <a:lstStyle/>
        <a:p>
          <a:pPr>
            <a:lnSpc>
              <a:spcPct val="100000"/>
            </a:lnSpc>
            <a:defRPr cap="all"/>
          </a:pPr>
          <a:r>
            <a:rPr lang="en-US" b="1" dirty="0"/>
            <a:t>2 days for Commission Hearings for agencies up for initial or re-Accreditation. </a:t>
          </a:r>
        </a:p>
      </dgm:t>
    </dgm:pt>
    <dgm:pt modelId="{1173AAF6-37B9-45A3-9F2C-99ACEA62BB6C}" type="parTrans" cxnId="{6C26B36E-A6AB-4B85-8E9E-7ADB571FABE5}">
      <dgm:prSet/>
      <dgm:spPr/>
      <dgm:t>
        <a:bodyPr/>
        <a:lstStyle/>
        <a:p>
          <a:endParaRPr lang="en-US"/>
        </a:p>
      </dgm:t>
    </dgm:pt>
    <dgm:pt modelId="{215E9A96-BF59-4C95-971C-CF638FE1C224}" type="sibTrans" cxnId="{6C26B36E-A6AB-4B85-8E9E-7ADB571FABE5}">
      <dgm:prSet/>
      <dgm:spPr/>
      <dgm:t>
        <a:bodyPr/>
        <a:lstStyle/>
        <a:p>
          <a:endParaRPr lang="en-US"/>
        </a:p>
      </dgm:t>
    </dgm:pt>
    <dgm:pt modelId="{48F30F60-0FA1-4790-A108-4ABEA829A4DC}">
      <dgm:prSet custT="1"/>
      <dgm:spPr/>
      <dgm:t>
        <a:bodyPr/>
        <a:lstStyle/>
        <a:p>
          <a:pPr>
            <a:lnSpc>
              <a:spcPct val="100000"/>
            </a:lnSpc>
            <a:defRPr cap="all"/>
          </a:pPr>
          <a:r>
            <a:rPr lang="en-US" sz="1200" b="1" dirty="0"/>
            <a:t>20-minute question and answer session for the CEO or Accreditation Team to highlight their agency as well as the importance of accreditation. </a:t>
          </a:r>
        </a:p>
      </dgm:t>
    </dgm:pt>
    <dgm:pt modelId="{FFDEDA9E-1AF6-40A5-9627-3AA849EE45A9}" type="parTrans" cxnId="{B0FC3C22-0E10-441D-9180-BD674CE2418A}">
      <dgm:prSet/>
      <dgm:spPr/>
      <dgm:t>
        <a:bodyPr/>
        <a:lstStyle/>
        <a:p>
          <a:endParaRPr lang="en-US"/>
        </a:p>
      </dgm:t>
    </dgm:pt>
    <dgm:pt modelId="{DE27E0C7-CBCC-4033-B78F-D6ACA87555E0}" type="sibTrans" cxnId="{B0FC3C22-0E10-441D-9180-BD674CE2418A}">
      <dgm:prSet/>
      <dgm:spPr/>
      <dgm:t>
        <a:bodyPr/>
        <a:lstStyle/>
        <a:p>
          <a:endParaRPr lang="en-US"/>
        </a:p>
      </dgm:t>
    </dgm:pt>
    <dgm:pt modelId="{3E1C2C7E-856F-4192-9AB7-F08752CC306D}">
      <dgm:prSet custT="1"/>
      <dgm:spPr/>
      <dgm:t>
        <a:bodyPr/>
        <a:lstStyle/>
        <a:p>
          <a:pPr>
            <a:lnSpc>
              <a:spcPct val="100000"/>
            </a:lnSpc>
            <a:defRPr cap="all"/>
          </a:pPr>
          <a:r>
            <a:rPr lang="en-US" sz="1200" b="1" dirty="0"/>
            <a:t>After the Conference, CALEA rolls-out their updated manual with any Standard changes that have been approved by the Commission. Could add, amend, or alter any Standard that the subscribing agencies have a year to come into compliance with. </a:t>
          </a:r>
        </a:p>
      </dgm:t>
    </dgm:pt>
    <dgm:pt modelId="{8BCEA143-78C5-42D5-83C6-46B5E877AFDF}" type="parTrans" cxnId="{DF16353C-844E-4C20-9393-42BF898767A1}">
      <dgm:prSet/>
      <dgm:spPr/>
      <dgm:t>
        <a:bodyPr/>
        <a:lstStyle/>
        <a:p>
          <a:endParaRPr lang="en-US"/>
        </a:p>
      </dgm:t>
    </dgm:pt>
    <dgm:pt modelId="{A14B9C84-9E6C-4880-9816-BDDE68F219C3}" type="sibTrans" cxnId="{DF16353C-844E-4C20-9393-42BF898767A1}">
      <dgm:prSet/>
      <dgm:spPr/>
      <dgm:t>
        <a:bodyPr/>
        <a:lstStyle/>
        <a:p>
          <a:endParaRPr lang="en-US"/>
        </a:p>
      </dgm:t>
    </dgm:pt>
    <dgm:pt modelId="{D64846F6-28D2-4576-B3F9-FA042AB44F34}" type="pres">
      <dgm:prSet presAssocID="{D0FFF56F-7CF4-49C0-9A54-F5F815245646}" presName="root" presStyleCnt="0">
        <dgm:presLayoutVars>
          <dgm:dir/>
          <dgm:resizeHandles val="exact"/>
        </dgm:presLayoutVars>
      </dgm:prSet>
      <dgm:spPr/>
    </dgm:pt>
    <dgm:pt modelId="{8F3DF884-F1AC-40B3-BD73-4AFE1406CF30}" type="pres">
      <dgm:prSet presAssocID="{22838266-9A39-4189-A32F-8E6F3C616F5F}" presName="compNode" presStyleCnt="0"/>
      <dgm:spPr/>
    </dgm:pt>
    <dgm:pt modelId="{55B18FAC-8C41-4B4B-8677-D52EA71214D6}" type="pres">
      <dgm:prSet presAssocID="{22838266-9A39-4189-A32F-8E6F3C616F5F}" presName="iconBgRect" presStyleLbl="bgShp" presStyleIdx="0" presStyleCnt="5"/>
      <dgm:spPr/>
    </dgm:pt>
    <dgm:pt modelId="{42247C3E-2E08-440E-818C-500480DFE615}" type="pres">
      <dgm:prSet presAssocID="{22838266-9A39-4189-A32F-8E6F3C616F5F}"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69BF2C90-F534-4FD3-B4D7-76A0E1400BBC}" type="pres">
      <dgm:prSet presAssocID="{22838266-9A39-4189-A32F-8E6F3C616F5F}" presName="spaceRect" presStyleCnt="0"/>
      <dgm:spPr/>
    </dgm:pt>
    <dgm:pt modelId="{F2A71651-2225-4B9F-B876-49B9306F47FD}" type="pres">
      <dgm:prSet presAssocID="{22838266-9A39-4189-A32F-8E6F3C616F5F}" presName="textRect" presStyleLbl="revTx" presStyleIdx="0" presStyleCnt="5">
        <dgm:presLayoutVars>
          <dgm:chMax val="1"/>
          <dgm:chPref val="1"/>
        </dgm:presLayoutVars>
      </dgm:prSet>
      <dgm:spPr/>
    </dgm:pt>
    <dgm:pt modelId="{3D800A71-1633-43D3-8655-5C9AE1653126}" type="pres">
      <dgm:prSet presAssocID="{AC13DB89-67E3-4FFE-A64B-AA741F93ED55}" presName="sibTrans" presStyleCnt="0"/>
      <dgm:spPr/>
    </dgm:pt>
    <dgm:pt modelId="{BEA8CA2B-22A7-4EDD-9DFD-93F13AAB7296}" type="pres">
      <dgm:prSet presAssocID="{0A2F02C8-2329-40B2-A6B6-0C3B4336BCED}" presName="compNode" presStyleCnt="0"/>
      <dgm:spPr/>
    </dgm:pt>
    <dgm:pt modelId="{1B159ACB-EE75-43A7-AF25-A1ACE2EAA232}" type="pres">
      <dgm:prSet presAssocID="{0A2F02C8-2329-40B2-A6B6-0C3B4336BCED}" presName="iconBgRect" presStyleLbl="bgShp" presStyleIdx="1" presStyleCnt="5"/>
      <dgm:spPr/>
    </dgm:pt>
    <dgm:pt modelId="{154C353B-6B7E-4DC0-9E53-A8EF5D35A15B}" type="pres">
      <dgm:prSet presAssocID="{0A2F02C8-2329-40B2-A6B6-0C3B4336BCE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of People"/>
        </a:ext>
      </dgm:extLst>
    </dgm:pt>
    <dgm:pt modelId="{25668A16-237D-42E8-B3EC-CB083E57C6C5}" type="pres">
      <dgm:prSet presAssocID="{0A2F02C8-2329-40B2-A6B6-0C3B4336BCED}" presName="spaceRect" presStyleCnt="0"/>
      <dgm:spPr/>
    </dgm:pt>
    <dgm:pt modelId="{88CA4658-3EDF-45E9-8147-B181E40398D1}" type="pres">
      <dgm:prSet presAssocID="{0A2F02C8-2329-40B2-A6B6-0C3B4336BCED}" presName="textRect" presStyleLbl="revTx" presStyleIdx="1" presStyleCnt="5">
        <dgm:presLayoutVars>
          <dgm:chMax val="1"/>
          <dgm:chPref val="1"/>
        </dgm:presLayoutVars>
      </dgm:prSet>
      <dgm:spPr/>
    </dgm:pt>
    <dgm:pt modelId="{6DE32179-9F0D-4386-B12C-00EADEB58CD5}" type="pres">
      <dgm:prSet presAssocID="{8BC0B7B3-FC8A-4D84-9268-2106D8D342DD}" presName="sibTrans" presStyleCnt="0"/>
      <dgm:spPr/>
    </dgm:pt>
    <dgm:pt modelId="{3E003FF8-8955-4FB8-BE49-62C19E992393}" type="pres">
      <dgm:prSet presAssocID="{EC151223-3B0A-459F-8E2A-847DD026A322}" presName="compNode" presStyleCnt="0"/>
      <dgm:spPr/>
    </dgm:pt>
    <dgm:pt modelId="{5C395D50-961E-46A0-A6E3-C1436EF434E3}" type="pres">
      <dgm:prSet presAssocID="{EC151223-3B0A-459F-8E2A-847DD026A322}" presName="iconBgRect" presStyleLbl="bgShp" presStyleIdx="2" presStyleCnt="5"/>
      <dgm:spPr/>
    </dgm:pt>
    <dgm:pt modelId="{43B5F7DD-C16B-4007-BA56-CF4C107F85F4}" type="pres">
      <dgm:prSet presAssocID="{EC151223-3B0A-459F-8E2A-847DD026A32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iploma Roll"/>
        </a:ext>
      </dgm:extLst>
    </dgm:pt>
    <dgm:pt modelId="{BD736CCF-232B-43D1-96D5-23AFD29D7803}" type="pres">
      <dgm:prSet presAssocID="{EC151223-3B0A-459F-8E2A-847DD026A322}" presName="spaceRect" presStyleCnt="0"/>
      <dgm:spPr/>
    </dgm:pt>
    <dgm:pt modelId="{57C9C2C0-4F02-44C1-B95A-A38CC5F9EA6E}" type="pres">
      <dgm:prSet presAssocID="{EC151223-3B0A-459F-8E2A-847DD026A322}" presName="textRect" presStyleLbl="revTx" presStyleIdx="2" presStyleCnt="5">
        <dgm:presLayoutVars>
          <dgm:chMax val="1"/>
          <dgm:chPref val="1"/>
        </dgm:presLayoutVars>
      </dgm:prSet>
      <dgm:spPr/>
    </dgm:pt>
    <dgm:pt modelId="{B3280AA8-493B-4A88-935F-36A8D8F824EF}" type="pres">
      <dgm:prSet presAssocID="{215E9A96-BF59-4C95-971C-CF638FE1C224}" presName="sibTrans" presStyleCnt="0"/>
      <dgm:spPr/>
    </dgm:pt>
    <dgm:pt modelId="{538D86BB-33AF-4EF4-A528-0BC3FECC314F}" type="pres">
      <dgm:prSet presAssocID="{48F30F60-0FA1-4790-A108-4ABEA829A4DC}" presName="compNode" presStyleCnt="0"/>
      <dgm:spPr/>
    </dgm:pt>
    <dgm:pt modelId="{97919901-D193-48CD-A553-BB52B3D0977B}" type="pres">
      <dgm:prSet presAssocID="{48F30F60-0FA1-4790-A108-4ABEA829A4DC}" presName="iconBgRect" presStyleLbl="bgShp" presStyleIdx="3" presStyleCnt="5"/>
      <dgm:spPr/>
    </dgm:pt>
    <dgm:pt modelId="{AC644DB4-1C26-4554-9355-40275C2589FA}" type="pres">
      <dgm:prSet presAssocID="{48F30F60-0FA1-4790-A108-4ABEA829A4DC}"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Questions"/>
        </a:ext>
      </dgm:extLst>
    </dgm:pt>
    <dgm:pt modelId="{B9C708B0-9E26-4722-A553-14302273A1AC}" type="pres">
      <dgm:prSet presAssocID="{48F30F60-0FA1-4790-A108-4ABEA829A4DC}" presName="spaceRect" presStyleCnt="0"/>
      <dgm:spPr/>
    </dgm:pt>
    <dgm:pt modelId="{48F4FC85-B133-4EDD-9709-868A1460A063}" type="pres">
      <dgm:prSet presAssocID="{48F30F60-0FA1-4790-A108-4ABEA829A4DC}" presName="textRect" presStyleLbl="revTx" presStyleIdx="3" presStyleCnt="5">
        <dgm:presLayoutVars>
          <dgm:chMax val="1"/>
          <dgm:chPref val="1"/>
        </dgm:presLayoutVars>
      </dgm:prSet>
      <dgm:spPr/>
    </dgm:pt>
    <dgm:pt modelId="{827BFA3A-95BA-4034-99A0-B390AE3B4AB8}" type="pres">
      <dgm:prSet presAssocID="{DE27E0C7-CBCC-4033-B78F-D6ACA87555E0}" presName="sibTrans" presStyleCnt="0"/>
      <dgm:spPr/>
    </dgm:pt>
    <dgm:pt modelId="{8ECC1BDA-6F44-4A72-A9D5-82FFE4536DF8}" type="pres">
      <dgm:prSet presAssocID="{3E1C2C7E-856F-4192-9AB7-F08752CC306D}" presName="compNode" presStyleCnt="0"/>
      <dgm:spPr/>
    </dgm:pt>
    <dgm:pt modelId="{5C915BD6-BEA6-43EF-980B-96001D467790}" type="pres">
      <dgm:prSet presAssocID="{3E1C2C7E-856F-4192-9AB7-F08752CC306D}" presName="iconBgRect" presStyleLbl="bgShp" presStyleIdx="4" presStyleCnt="5"/>
      <dgm:spPr/>
    </dgm:pt>
    <dgm:pt modelId="{42DE2B28-FBD0-4C6C-846E-9608ADCBAC7B}" type="pres">
      <dgm:prSet presAssocID="{3E1C2C7E-856F-4192-9AB7-F08752CC306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Flowchart"/>
        </a:ext>
      </dgm:extLst>
    </dgm:pt>
    <dgm:pt modelId="{7E1581E2-0F42-40F8-853B-109F1D289168}" type="pres">
      <dgm:prSet presAssocID="{3E1C2C7E-856F-4192-9AB7-F08752CC306D}" presName="spaceRect" presStyleCnt="0"/>
      <dgm:spPr/>
    </dgm:pt>
    <dgm:pt modelId="{3F7FBB23-6493-4FA7-8E31-A7545DCC7F99}" type="pres">
      <dgm:prSet presAssocID="{3E1C2C7E-856F-4192-9AB7-F08752CC306D}" presName="textRect" presStyleLbl="revTx" presStyleIdx="4" presStyleCnt="5">
        <dgm:presLayoutVars>
          <dgm:chMax val="1"/>
          <dgm:chPref val="1"/>
        </dgm:presLayoutVars>
      </dgm:prSet>
      <dgm:spPr/>
    </dgm:pt>
  </dgm:ptLst>
  <dgm:cxnLst>
    <dgm:cxn modelId="{B0FC3C22-0E10-441D-9180-BD674CE2418A}" srcId="{D0FFF56F-7CF4-49C0-9A54-F5F815245646}" destId="{48F30F60-0FA1-4790-A108-4ABEA829A4DC}" srcOrd="3" destOrd="0" parTransId="{FFDEDA9E-1AF6-40A5-9627-3AA849EE45A9}" sibTransId="{DE27E0C7-CBCC-4033-B78F-D6ACA87555E0}"/>
    <dgm:cxn modelId="{049A3C2D-EDBB-4D79-A257-9B841138A859}" type="presOf" srcId="{3E1C2C7E-856F-4192-9AB7-F08752CC306D}" destId="{3F7FBB23-6493-4FA7-8E31-A7545DCC7F99}" srcOrd="0" destOrd="0" presId="urn:microsoft.com/office/officeart/2018/5/layout/IconCircleLabelList"/>
    <dgm:cxn modelId="{DF16353C-844E-4C20-9393-42BF898767A1}" srcId="{D0FFF56F-7CF4-49C0-9A54-F5F815245646}" destId="{3E1C2C7E-856F-4192-9AB7-F08752CC306D}" srcOrd="4" destOrd="0" parTransId="{8BCEA143-78C5-42D5-83C6-46B5E877AFDF}" sibTransId="{A14B9C84-9E6C-4880-9816-BDDE68F219C3}"/>
    <dgm:cxn modelId="{B28DDD42-3167-4F02-B7D1-041594D633A4}" type="presOf" srcId="{D0FFF56F-7CF4-49C0-9A54-F5F815245646}" destId="{D64846F6-28D2-4576-B3F9-FA042AB44F34}" srcOrd="0" destOrd="0" presId="urn:microsoft.com/office/officeart/2018/5/layout/IconCircleLabelList"/>
    <dgm:cxn modelId="{6C26B36E-A6AB-4B85-8E9E-7ADB571FABE5}" srcId="{D0FFF56F-7CF4-49C0-9A54-F5F815245646}" destId="{EC151223-3B0A-459F-8E2A-847DD026A322}" srcOrd="2" destOrd="0" parTransId="{1173AAF6-37B9-45A3-9F2C-99ACEA62BB6C}" sibTransId="{215E9A96-BF59-4C95-971C-CF638FE1C224}"/>
    <dgm:cxn modelId="{4AE51573-F430-4D33-A3E4-F050F2BF9EAE}" type="presOf" srcId="{0A2F02C8-2329-40B2-A6B6-0C3B4336BCED}" destId="{88CA4658-3EDF-45E9-8147-B181E40398D1}" srcOrd="0" destOrd="0" presId="urn:microsoft.com/office/officeart/2018/5/layout/IconCircleLabelList"/>
    <dgm:cxn modelId="{9E58C680-5C10-404B-9420-6D6995F593C6}" type="presOf" srcId="{EC151223-3B0A-459F-8E2A-847DD026A322}" destId="{57C9C2C0-4F02-44C1-B95A-A38CC5F9EA6E}" srcOrd="0" destOrd="0" presId="urn:microsoft.com/office/officeart/2018/5/layout/IconCircleLabelList"/>
    <dgm:cxn modelId="{6236139E-DD85-450E-9123-ED25F2EB12F3}" srcId="{D0FFF56F-7CF4-49C0-9A54-F5F815245646}" destId="{0A2F02C8-2329-40B2-A6B6-0C3B4336BCED}" srcOrd="1" destOrd="0" parTransId="{B7AC4DEE-CD6D-4AF2-8C46-BDCB41FC302C}" sibTransId="{8BC0B7B3-FC8A-4D84-9268-2106D8D342DD}"/>
    <dgm:cxn modelId="{018E45A0-31DF-4054-AEB8-4957032F0FB6}" type="presOf" srcId="{22838266-9A39-4189-A32F-8E6F3C616F5F}" destId="{F2A71651-2225-4B9F-B876-49B9306F47FD}" srcOrd="0" destOrd="0" presId="urn:microsoft.com/office/officeart/2018/5/layout/IconCircleLabelList"/>
    <dgm:cxn modelId="{8310B0A5-1686-431D-B743-A84A19AAC97E}" srcId="{D0FFF56F-7CF4-49C0-9A54-F5F815245646}" destId="{22838266-9A39-4189-A32F-8E6F3C616F5F}" srcOrd="0" destOrd="0" parTransId="{EB91C83D-E22B-498D-909E-9A486FBCF00A}" sibTransId="{AC13DB89-67E3-4FFE-A64B-AA741F93ED55}"/>
    <dgm:cxn modelId="{866F01C9-8703-4B15-B9DC-773D29E91C8C}" type="presOf" srcId="{48F30F60-0FA1-4790-A108-4ABEA829A4DC}" destId="{48F4FC85-B133-4EDD-9709-868A1460A063}" srcOrd="0" destOrd="0" presId="urn:microsoft.com/office/officeart/2018/5/layout/IconCircleLabelList"/>
    <dgm:cxn modelId="{15F7BCD0-088D-4CEF-8B01-AF1B78A2A6A1}" type="presParOf" srcId="{D64846F6-28D2-4576-B3F9-FA042AB44F34}" destId="{8F3DF884-F1AC-40B3-BD73-4AFE1406CF30}" srcOrd="0" destOrd="0" presId="urn:microsoft.com/office/officeart/2018/5/layout/IconCircleLabelList"/>
    <dgm:cxn modelId="{CE08FB47-465E-4EDD-A221-C6B0C53CE59A}" type="presParOf" srcId="{8F3DF884-F1AC-40B3-BD73-4AFE1406CF30}" destId="{55B18FAC-8C41-4B4B-8677-D52EA71214D6}" srcOrd="0" destOrd="0" presId="urn:microsoft.com/office/officeart/2018/5/layout/IconCircleLabelList"/>
    <dgm:cxn modelId="{0194F65F-BBF1-4DB7-A577-F82483D21045}" type="presParOf" srcId="{8F3DF884-F1AC-40B3-BD73-4AFE1406CF30}" destId="{42247C3E-2E08-440E-818C-500480DFE615}" srcOrd="1" destOrd="0" presId="urn:microsoft.com/office/officeart/2018/5/layout/IconCircleLabelList"/>
    <dgm:cxn modelId="{6E1FF603-95F1-41B9-B190-C3BE95007D2D}" type="presParOf" srcId="{8F3DF884-F1AC-40B3-BD73-4AFE1406CF30}" destId="{69BF2C90-F534-4FD3-B4D7-76A0E1400BBC}" srcOrd="2" destOrd="0" presId="urn:microsoft.com/office/officeart/2018/5/layout/IconCircleLabelList"/>
    <dgm:cxn modelId="{FDD024A9-1539-4A90-8EF4-295D84E26B9E}" type="presParOf" srcId="{8F3DF884-F1AC-40B3-BD73-4AFE1406CF30}" destId="{F2A71651-2225-4B9F-B876-49B9306F47FD}" srcOrd="3" destOrd="0" presId="urn:microsoft.com/office/officeart/2018/5/layout/IconCircleLabelList"/>
    <dgm:cxn modelId="{CF15C9CC-BDF0-413C-BF9A-C8E6287DC00F}" type="presParOf" srcId="{D64846F6-28D2-4576-B3F9-FA042AB44F34}" destId="{3D800A71-1633-43D3-8655-5C9AE1653126}" srcOrd="1" destOrd="0" presId="urn:microsoft.com/office/officeart/2018/5/layout/IconCircleLabelList"/>
    <dgm:cxn modelId="{510845C6-EC70-4692-8EA2-23990F32097C}" type="presParOf" srcId="{D64846F6-28D2-4576-B3F9-FA042AB44F34}" destId="{BEA8CA2B-22A7-4EDD-9DFD-93F13AAB7296}" srcOrd="2" destOrd="0" presId="urn:microsoft.com/office/officeart/2018/5/layout/IconCircleLabelList"/>
    <dgm:cxn modelId="{8C037A98-E00A-4BEB-922F-E5287580188D}" type="presParOf" srcId="{BEA8CA2B-22A7-4EDD-9DFD-93F13AAB7296}" destId="{1B159ACB-EE75-43A7-AF25-A1ACE2EAA232}" srcOrd="0" destOrd="0" presId="urn:microsoft.com/office/officeart/2018/5/layout/IconCircleLabelList"/>
    <dgm:cxn modelId="{48E55FEF-50D3-466A-AB54-6AC851C5E624}" type="presParOf" srcId="{BEA8CA2B-22A7-4EDD-9DFD-93F13AAB7296}" destId="{154C353B-6B7E-4DC0-9E53-A8EF5D35A15B}" srcOrd="1" destOrd="0" presId="urn:microsoft.com/office/officeart/2018/5/layout/IconCircleLabelList"/>
    <dgm:cxn modelId="{1B73A2F2-B448-47C2-98DB-8E2A2006E6AE}" type="presParOf" srcId="{BEA8CA2B-22A7-4EDD-9DFD-93F13AAB7296}" destId="{25668A16-237D-42E8-B3EC-CB083E57C6C5}" srcOrd="2" destOrd="0" presId="urn:microsoft.com/office/officeart/2018/5/layout/IconCircleLabelList"/>
    <dgm:cxn modelId="{1B494995-ACB3-4F18-80AF-4025F5455184}" type="presParOf" srcId="{BEA8CA2B-22A7-4EDD-9DFD-93F13AAB7296}" destId="{88CA4658-3EDF-45E9-8147-B181E40398D1}" srcOrd="3" destOrd="0" presId="urn:microsoft.com/office/officeart/2018/5/layout/IconCircleLabelList"/>
    <dgm:cxn modelId="{5D9F6FA4-8075-4DF2-8B1B-DC9E33ACACAD}" type="presParOf" srcId="{D64846F6-28D2-4576-B3F9-FA042AB44F34}" destId="{6DE32179-9F0D-4386-B12C-00EADEB58CD5}" srcOrd="3" destOrd="0" presId="urn:microsoft.com/office/officeart/2018/5/layout/IconCircleLabelList"/>
    <dgm:cxn modelId="{B4C67294-F0B5-46C6-AA93-F22092A8D2CC}" type="presParOf" srcId="{D64846F6-28D2-4576-B3F9-FA042AB44F34}" destId="{3E003FF8-8955-4FB8-BE49-62C19E992393}" srcOrd="4" destOrd="0" presId="urn:microsoft.com/office/officeart/2018/5/layout/IconCircleLabelList"/>
    <dgm:cxn modelId="{31B89EC0-6580-41B7-B66B-E2C64FE25398}" type="presParOf" srcId="{3E003FF8-8955-4FB8-BE49-62C19E992393}" destId="{5C395D50-961E-46A0-A6E3-C1436EF434E3}" srcOrd="0" destOrd="0" presId="urn:microsoft.com/office/officeart/2018/5/layout/IconCircleLabelList"/>
    <dgm:cxn modelId="{FF370075-270F-434D-8D46-5CAD208EA3A1}" type="presParOf" srcId="{3E003FF8-8955-4FB8-BE49-62C19E992393}" destId="{43B5F7DD-C16B-4007-BA56-CF4C107F85F4}" srcOrd="1" destOrd="0" presId="urn:microsoft.com/office/officeart/2018/5/layout/IconCircleLabelList"/>
    <dgm:cxn modelId="{A76E48F4-5945-447D-A4C4-EA7DF332F6B3}" type="presParOf" srcId="{3E003FF8-8955-4FB8-BE49-62C19E992393}" destId="{BD736CCF-232B-43D1-96D5-23AFD29D7803}" srcOrd="2" destOrd="0" presId="urn:microsoft.com/office/officeart/2018/5/layout/IconCircleLabelList"/>
    <dgm:cxn modelId="{1993D80A-AC78-4448-AD2F-C4DA5C1DFD82}" type="presParOf" srcId="{3E003FF8-8955-4FB8-BE49-62C19E992393}" destId="{57C9C2C0-4F02-44C1-B95A-A38CC5F9EA6E}" srcOrd="3" destOrd="0" presId="urn:microsoft.com/office/officeart/2018/5/layout/IconCircleLabelList"/>
    <dgm:cxn modelId="{33793E45-D472-40A0-B7FD-A13BF052C40A}" type="presParOf" srcId="{D64846F6-28D2-4576-B3F9-FA042AB44F34}" destId="{B3280AA8-493B-4A88-935F-36A8D8F824EF}" srcOrd="5" destOrd="0" presId="urn:microsoft.com/office/officeart/2018/5/layout/IconCircleLabelList"/>
    <dgm:cxn modelId="{116F6863-31E3-4743-A121-38800D2ECB52}" type="presParOf" srcId="{D64846F6-28D2-4576-B3F9-FA042AB44F34}" destId="{538D86BB-33AF-4EF4-A528-0BC3FECC314F}" srcOrd="6" destOrd="0" presId="urn:microsoft.com/office/officeart/2018/5/layout/IconCircleLabelList"/>
    <dgm:cxn modelId="{24CCE407-783B-4F97-921C-8A6D33279AFD}" type="presParOf" srcId="{538D86BB-33AF-4EF4-A528-0BC3FECC314F}" destId="{97919901-D193-48CD-A553-BB52B3D0977B}" srcOrd="0" destOrd="0" presId="urn:microsoft.com/office/officeart/2018/5/layout/IconCircleLabelList"/>
    <dgm:cxn modelId="{F78D3551-FA95-4F7E-A108-D5BD21CC916A}" type="presParOf" srcId="{538D86BB-33AF-4EF4-A528-0BC3FECC314F}" destId="{AC644DB4-1C26-4554-9355-40275C2589FA}" srcOrd="1" destOrd="0" presId="urn:microsoft.com/office/officeart/2018/5/layout/IconCircleLabelList"/>
    <dgm:cxn modelId="{8CD77EB6-9633-409D-83BA-3E8B8624F6B0}" type="presParOf" srcId="{538D86BB-33AF-4EF4-A528-0BC3FECC314F}" destId="{B9C708B0-9E26-4722-A553-14302273A1AC}" srcOrd="2" destOrd="0" presId="urn:microsoft.com/office/officeart/2018/5/layout/IconCircleLabelList"/>
    <dgm:cxn modelId="{69B36F6E-316C-43A8-BE24-B30D112D2D09}" type="presParOf" srcId="{538D86BB-33AF-4EF4-A528-0BC3FECC314F}" destId="{48F4FC85-B133-4EDD-9709-868A1460A063}" srcOrd="3" destOrd="0" presId="urn:microsoft.com/office/officeart/2018/5/layout/IconCircleLabelList"/>
    <dgm:cxn modelId="{D5B611E4-1DBB-488E-B015-0988AB6C7EF2}" type="presParOf" srcId="{D64846F6-28D2-4576-B3F9-FA042AB44F34}" destId="{827BFA3A-95BA-4034-99A0-B390AE3B4AB8}" srcOrd="7" destOrd="0" presId="urn:microsoft.com/office/officeart/2018/5/layout/IconCircleLabelList"/>
    <dgm:cxn modelId="{2636DAF0-3333-449B-97D4-40BF91D3054A}" type="presParOf" srcId="{D64846F6-28D2-4576-B3F9-FA042AB44F34}" destId="{8ECC1BDA-6F44-4A72-A9D5-82FFE4536DF8}" srcOrd="8" destOrd="0" presId="urn:microsoft.com/office/officeart/2018/5/layout/IconCircleLabelList"/>
    <dgm:cxn modelId="{5EC74998-0093-41B5-B9A3-A9D63FDF0D17}" type="presParOf" srcId="{8ECC1BDA-6F44-4A72-A9D5-82FFE4536DF8}" destId="{5C915BD6-BEA6-43EF-980B-96001D467790}" srcOrd="0" destOrd="0" presId="urn:microsoft.com/office/officeart/2018/5/layout/IconCircleLabelList"/>
    <dgm:cxn modelId="{10F676FD-21A4-46D3-B3B8-0B05337A108B}" type="presParOf" srcId="{8ECC1BDA-6F44-4A72-A9D5-82FFE4536DF8}" destId="{42DE2B28-FBD0-4C6C-846E-9608ADCBAC7B}" srcOrd="1" destOrd="0" presId="urn:microsoft.com/office/officeart/2018/5/layout/IconCircleLabelList"/>
    <dgm:cxn modelId="{D91A853E-2AAC-48E6-8008-9412BBDBBCC8}" type="presParOf" srcId="{8ECC1BDA-6F44-4A72-A9D5-82FFE4536DF8}" destId="{7E1581E2-0F42-40F8-853B-109F1D289168}" srcOrd="2" destOrd="0" presId="urn:microsoft.com/office/officeart/2018/5/layout/IconCircleLabelList"/>
    <dgm:cxn modelId="{5751D4F3-5A18-4242-886C-97E2A388186D}" type="presParOf" srcId="{8ECC1BDA-6F44-4A72-A9D5-82FFE4536DF8}" destId="{3F7FBB23-6493-4FA7-8E31-A7545DCC7F99}" srcOrd="3" destOrd="0" presId="urn:microsoft.com/office/officeart/2018/5/layout/IconCircleLabelLis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648A3C-51E9-4412-8D03-7431CCCDF330}" type="doc">
      <dgm:prSet loTypeId="urn:microsoft.com/office/officeart/2005/8/layout/vProcess5" loCatId="process" qsTypeId="urn:microsoft.com/office/officeart/2005/8/quickstyle/simple4" qsCatId="simple" csTypeId="urn:microsoft.com/office/officeart/2005/8/colors/colorful2" csCatId="colorful" phldr="1"/>
      <dgm:spPr/>
      <dgm:t>
        <a:bodyPr/>
        <a:lstStyle/>
        <a:p>
          <a:endParaRPr lang="en-US"/>
        </a:p>
      </dgm:t>
    </dgm:pt>
    <dgm:pt modelId="{54335ADB-65ED-4857-8A2D-8231FEEF56A2}">
      <dgm:prSet custT="1"/>
      <dgm:spPr>
        <a:solidFill>
          <a:schemeClr val="bg2"/>
        </a:solidFill>
      </dgm:spPr>
      <dgm:t>
        <a:bodyPr/>
        <a:lstStyle/>
        <a:p>
          <a:pPr algn="l"/>
          <a:r>
            <a:rPr lang="en-US" sz="2000" b="1" dirty="0"/>
            <a:t>Annually, for a period of 60 days, the agency must open the CALEA Public Comment Portal. </a:t>
          </a:r>
        </a:p>
        <a:p>
          <a:pPr algn="l"/>
          <a:endParaRPr lang="en-US" sz="2000" b="1" dirty="0"/>
        </a:p>
        <a:p>
          <a:pPr algn="l"/>
          <a:r>
            <a:rPr lang="en-US" sz="2000" b="1" dirty="0"/>
            <a:t>The purpose is for CALEA to receive public comments regarding the Tacoma Police Department’s compliance with CALEA standards and overall candidacy for accredited status. </a:t>
          </a:r>
        </a:p>
        <a:p>
          <a:pPr algn="l"/>
          <a:endParaRPr lang="en-US" sz="2000" b="1" dirty="0"/>
        </a:p>
        <a:p>
          <a:pPr algn="l"/>
          <a:r>
            <a:rPr lang="en-US" sz="2000" b="1" dirty="0"/>
            <a:t>CALEA will use the comments to provide information to the agency to support continuous improvement. </a:t>
          </a:r>
        </a:p>
        <a:p>
          <a:pPr algn="l"/>
          <a:endParaRPr lang="en-US" sz="2000" b="1" dirty="0"/>
        </a:p>
        <a:p>
          <a:pPr algn="l"/>
          <a:r>
            <a:rPr lang="en-US" sz="2000" b="1" dirty="0"/>
            <a:t>CALEA is not an investigatory body, and the portal should not be used to submit information for such purpose. The information will be considered in context to its relevancy to compliance with standards and the tenets of CALEA Accreditation. </a:t>
          </a:r>
          <a:endParaRPr lang="en-US" sz="2000" dirty="0"/>
        </a:p>
      </dgm:t>
    </dgm:pt>
    <dgm:pt modelId="{62BBF7BF-F7D0-480A-8010-282023D9355A}" type="parTrans" cxnId="{3C9E46F9-6010-43DD-9254-FF82B7997303}">
      <dgm:prSet/>
      <dgm:spPr/>
      <dgm:t>
        <a:bodyPr/>
        <a:lstStyle/>
        <a:p>
          <a:endParaRPr lang="en-US"/>
        </a:p>
      </dgm:t>
    </dgm:pt>
    <dgm:pt modelId="{49D6A230-DF06-4627-AA62-AE31FCFD4D02}" type="sibTrans" cxnId="{3C9E46F9-6010-43DD-9254-FF82B7997303}">
      <dgm:prSet/>
      <dgm:spPr/>
      <dgm:t>
        <a:bodyPr/>
        <a:lstStyle/>
        <a:p>
          <a:endParaRPr lang="en-US"/>
        </a:p>
      </dgm:t>
    </dgm:pt>
    <dgm:pt modelId="{BC27CBD3-D1D8-4EDB-90C0-78798D7948AD}" type="pres">
      <dgm:prSet presAssocID="{86648A3C-51E9-4412-8D03-7431CCCDF330}" presName="outerComposite" presStyleCnt="0">
        <dgm:presLayoutVars>
          <dgm:chMax val="5"/>
          <dgm:dir/>
          <dgm:resizeHandles val="exact"/>
        </dgm:presLayoutVars>
      </dgm:prSet>
      <dgm:spPr/>
    </dgm:pt>
    <dgm:pt modelId="{21540010-10E9-4541-879E-079902DB8422}" type="pres">
      <dgm:prSet presAssocID="{86648A3C-51E9-4412-8D03-7431CCCDF330}" presName="dummyMaxCanvas" presStyleCnt="0">
        <dgm:presLayoutVars/>
      </dgm:prSet>
      <dgm:spPr/>
    </dgm:pt>
    <dgm:pt modelId="{BA77C9F0-7D15-44D1-9F24-B95AC2BA8681}" type="pres">
      <dgm:prSet presAssocID="{86648A3C-51E9-4412-8D03-7431CCCDF330}" presName="OneNode_1" presStyleLbl="node1" presStyleIdx="0" presStyleCnt="1" custLinFactNeighborY="-23791">
        <dgm:presLayoutVars>
          <dgm:bulletEnabled val="1"/>
        </dgm:presLayoutVars>
      </dgm:prSet>
      <dgm:spPr/>
    </dgm:pt>
  </dgm:ptLst>
  <dgm:cxnLst>
    <dgm:cxn modelId="{0CC5D864-8370-47B9-9003-D41E0E595C52}" type="presOf" srcId="{86648A3C-51E9-4412-8D03-7431CCCDF330}" destId="{BC27CBD3-D1D8-4EDB-90C0-78798D7948AD}" srcOrd="0" destOrd="0" presId="urn:microsoft.com/office/officeart/2005/8/layout/vProcess5"/>
    <dgm:cxn modelId="{DD5D42A6-11A0-4D83-B534-5112D8A6D34A}" type="presOf" srcId="{54335ADB-65ED-4857-8A2D-8231FEEF56A2}" destId="{BA77C9F0-7D15-44D1-9F24-B95AC2BA8681}" srcOrd="0" destOrd="0" presId="urn:microsoft.com/office/officeart/2005/8/layout/vProcess5"/>
    <dgm:cxn modelId="{3C9E46F9-6010-43DD-9254-FF82B7997303}" srcId="{86648A3C-51E9-4412-8D03-7431CCCDF330}" destId="{54335ADB-65ED-4857-8A2D-8231FEEF56A2}" srcOrd="0" destOrd="0" parTransId="{62BBF7BF-F7D0-480A-8010-282023D9355A}" sibTransId="{49D6A230-DF06-4627-AA62-AE31FCFD4D02}"/>
    <dgm:cxn modelId="{AAF7F825-7823-44ED-B973-5CC58AD3F20A}" type="presParOf" srcId="{BC27CBD3-D1D8-4EDB-90C0-78798D7948AD}" destId="{21540010-10E9-4541-879E-079902DB8422}" srcOrd="0" destOrd="0" presId="urn:microsoft.com/office/officeart/2005/8/layout/vProcess5"/>
    <dgm:cxn modelId="{A8DBA61D-B00D-4AEB-9292-BD3A7A2986F3}" type="presParOf" srcId="{BC27CBD3-D1D8-4EDB-90C0-78798D7948AD}" destId="{BA77C9F0-7D15-44D1-9F24-B95AC2BA8681}" srcOrd="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7C9F0-7D15-44D1-9F24-B95AC2BA8681}">
      <dsp:nvSpPr>
        <dsp:cNvPr id="0" name=""/>
        <dsp:cNvSpPr/>
      </dsp:nvSpPr>
      <dsp:spPr>
        <a:xfrm>
          <a:off x="0" y="0"/>
          <a:ext cx="6330950" cy="3140015"/>
        </a:xfrm>
        <a:prstGeom prst="roundRect">
          <a:avLst>
            <a:gd name="adj" fmla="val 10000"/>
          </a:avLst>
        </a:prstGeom>
        <a:solidFill>
          <a:schemeClr val="bg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dirty="0"/>
            <a:t>The Commission Board is composed of 21members (11 Law Enforcement Professionals and 10 representatives from public and private sector) that governs CALEA. </a:t>
          </a:r>
          <a:endParaRPr lang="en-US" sz="2400" kern="1200" dirty="0"/>
        </a:p>
        <a:p>
          <a:pPr marL="228600" lvl="1" indent="-228600" algn="l" defTabSz="889000">
            <a:lnSpc>
              <a:spcPct val="90000"/>
            </a:lnSpc>
            <a:spcBef>
              <a:spcPct val="0"/>
            </a:spcBef>
            <a:spcAft>
              <a:spcPct val="15000"/>
            </a:spcAft>
            <a:buChar char="•"/>
          </a:pPr>
          <a:r>
            <a:rPr lang="en-US" sz="2000" b="1" kern="1200" dirty="0"/>
            <a:t>Commissioners are appointed by the founding associations. </a:t>
          </a:r>
          <a:endParaRPr lang="en-US" sz="2000" kern="1200" dirty="0"/>
        </a:p>
        <a:p>
          <a:pPr marL="228600" lvl="1" indent="-228600" algn="l" defTabSz="889000">
            <a:lnSpc>
              <a:spcPct val="90000"/>
            </a:lnSpc>
            <a:spcBef>
              <a:spcPct val="0"/>
            </a:spcBef>
            <a:spcAft>
              <a:spcPct val="15000"/>
            </a:spcAft>
            <a:buChar char="•"/>
          </a:pPr>
          <a:r>
            <a:rPr lang="en-US" sz="2000" b="1" kern="1200" dirty="0"/>
            <a:t>Each of the founding organizations have one appointment and research consensus on others. </a:t>
          </a:r>
          <a:endParaRPr lang="en-US" sz="2000" kern="1200" dirty="0"/>
        </a:p>
        <a:p>
          <a:pPr marL="228600" lvl="1" indent="-228600" algn="l" defTabSz="889000">
            <a:lnSpc>
              <a:spcPct val="90000"/>
            </a:lnSpc>
            <a:spcBef>
              <a:spcPct val="0"/>
            </a:spcBef>
            <a:spcAft>
              <a:spcPct val="15000"/>
            </a:spcAft>
            <a:buChar char="•"/>
          </a:pPr>
          <a:r>
            <a:rPr lang="en-US" sz="2000" b="1" kern="1200" dirty="0"/>
            <a:t>Commissioners come from a broad range of public safety professionals including sheriffs, chiefs of police, judges, mayors, city managers, collegiate professors, investigative agency directors, and other related business fields. </a:t>
          </a:r>
          <a:endParaRPr lang="en-US" sz="2000" kern="1200" dirty="0"/>
        </a:p>
      </dsp:txBody>
      <dsp:txXfrm>
        <a:off x="91968" y="91968"/>
        <a:ext cx="6147014" cy="29560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4C339D-AED1-4EE4-95C7-504782E65C9E}">
      <dsp:nvSpPr>
        <dsp:cNvPr id="0" name=""/>
        <dsp:cNvSpPr/>
      </dsp:nvSpPr>
      <dsp:spPr>
        <a:xfrm>
          <a:off x="0" y="56775"/>
          <a:ext cx="10554574" cy="83537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1" kern="1200"/>
            <a:t>The Tacoma Police Department goes through a Remote Web Based Assessment annually.</a:t>
          </a:r>
          <a:endParaRPr lang="en-US" sz="2100" kern="1200"/>
        </a:p>
      </dsp:txBody>
      <dsp:txXfrm>
        <a:off x="40780" y="97555"/>
        <a:ext cx="10473014" cy="753819"/>
      </dsp:txXfrm>
    </dsp:sp>
    <dsp:sp modelId="{E4AF7C4C-F2F2-4588-AFC7-4D15DD55EC2C}">
      <dsp:nvSpPr>
        <dsp:cNvPr id="0" name=""/>
        <dsp:cNvSpPr/>
      </dsp:nvSpPr>
      <dsp:spPr>
        <a:xfrm>
          <a:off x="0" y="952635"/>
          <a:ext cx="10554574" cy="83537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1" kern="1200"/>
            <a:t>CALEA Compliance Service Member (CSM) reviews, assesses, and comments on the required proof of compliance for 180+ Standards in about a week. </a:t>
          </a:r>
          <a:endParaRPr lang="en-US" sz="2100" kern="1200"/>
        </a:p>
      </dsp:txBody>
      <dsp:txXfrm>
        <a:off x="40780" y="993415"/>
        <a:ext cx="10473014" cy="753819"/>
      </dsp:txXfrm>
    </dsp:sp>
    <dsp:sp modelId="{366EFF24-FA1E-4242-A85D-E94E2EFF8BB0}">
      <dsp:nvSpPr>
        <dsp:cNvPr id="0" name=""/>
        <dsp:cNvSpPr/>
      </dsp:nvSpPr>
      <dsp:spPr>
        <a:xfrm>
          <a:off x="0" y="1848495"/>
          <a:ext cx="10554574" cy="83537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1" kern="1200" dirty="0"/>
            <a:t>CSM will provide you daily feedback, questions or concerns with Written Directive or Proof of Compliance. </a:t>
          </a:r>
          <a:endParaRPr lang="en-US" sz="2100" kern="1200" dirty="0"/>
        </a:p>
      </dsp:txBody>
      <dsp:txXfrm>
        <a:off x="40780" y="1889275"/>
        <a:ext cx="10473014" cy="753819"/>
      </dsp:txXfrm>
    </dsp:sp>
    <dsp:sp modelId="{3BFA95D4-E913-49A7-A390-2935E1DD017C}">
      <dsp:nvSpPr>
        <dsp:cNvPr id="0" name=""/>
        <dsp:cNvSpPr/>
      </dsp:nvSpPr>
      <dsp:spPr>
        <a:xfrm>
          <a:off x="0" y="2744355"/>
          <a:ext cx="10554574" cy="83537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1" kern="1200"/>
            <a:t>Conduct four (4) formal Areas of Interest phone interviews with representing agency members. </a:t>
          </a:r>
          <a:endParaRPr lang="en-US" sz="2100" kern="1200"/>
        </a:p>
      </dsp:txBody>
      <dsp:txXfrm>
        <a:off x="40780" y="2785135"/>
        <a:ext cx="10473014" cy="7538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B18FAC-8C41-4B4B-8677-D52EA71214D6}">
      <dsp:nvSpPr>
        <dsp:cNvPr id="0" name=""/>
        <dsp:cNvSpPr/>
      </dsp:nvSpPr>
      <dsp:spPr>
        <a:xfrm>
          <a:off x="796974" y="237"/>
          <a:ext cx="1029375" cy="10293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247C3E-2E08-440E-818C-500480DFE615}">
      <dsp:nvSpPr>
        <dsp:cNvPr id="0" name=""/>
        <dsp:cNvSpPr/>
      </dsp:nvSpPr>
      <dsp:spPr>
        <a:xfrm>
          <a:off x="1016349" y="219612"/>
          <a:ext cx="590625" cy="5906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A71651-2225-4B9F-B876-49B9306F47FD}">
      <dsp:nvSpPr>
        <dsp:cNvPr id="0" name=""/>
        <dsp:cNvSpPr/>
      </dsp:nvSpPr>
      <dsp:spPr>
        <a:xfrm>
          <a:off x="467911" y="1350237"/>
          <a:ext cx="1687500" cy="2286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b="1" kern="1200" dirty="0"/>
            <a:t>CALEA holds conferences twice a year. Agencies voluntarily request to host in their city</a:t>
          </a:r>
        </a:p>
      </dsp:txBody>
      <dsp:txXfrm>
        <a:off x="467911" y="1350237"/>
        <a:ext cx="1687500" cy="2286035"/>
      </dsp:txXfrm>
    </dsp:sp>
    <dsp:sp modelId="{1B159ACB-EE75-43A7-AF25-A1ACE2EAA232}">
      <dsp:nvSpPr>
        <dsp:cNvPr id="0" name=""/>
        <dsp:cNvSpPr/>
      </dsp:nvSpPr>
      <dsp:spPr>
        <a:xfrm>
          <a:off x="2779786" y="237"/>
          <a:ext cx="1029375" cy="10293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4C353B-6B7E-4DC0-9E53-A8EF5D35A15B}">
      <dsp:nvSpPr>
        <dsp:cNvPr id="0" name=""/>
        <dsp:cNvSpPr/>
      </dsp:nvSpPr>
      <dsp:spPr>
        <a:xfrm>
          <a:off x="2999161" y="219612"/>
          <a:ext cx="590625" cy="5906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CA4658-3EDF-45E9-8147-B181E40398D1}">
      <dsp:nvSpPr>
        <dsp:cNvPr id="0" name=""/>
        <dsp:cNvSpPr/>
      </dsp:nvSpPr>
      <dsp:spPr>
        <a:xfrm>
          <a:off x="2450724" y="1350237"/>
          <a:ext cx="1687500" cy="2286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defRPr cap="all"/>
          </a:pPr>
          <a:r>
            <a:rPr lang="en-US" sz="1300" b="1" kern="1200" dirty="0"/>
            <a:t>3 days of training classes and networking for Command Staff, Accreditation Managers, and support personnel. </a:t>
          </a:r>
        </a:p>
      </dsp:txBody>
      <dsp:txXfrm>
        <a:off x="2450724" y="1350237"/>
        <a:ext cx="1687500" cy="2286035"/>
      </dsp:txXfrm>
    </dsp:sp>
    <dsp:sp modelId="{5C395D50-961E-46A0-A6E3-C1436EF434E3}">
      <dsp:nvSpPr>
        <dsp:cNvPr id="0" name=""/>
        <dsp:cNvSpPr/>
      </dsp:nvSpPr>
      <dsp:spPr>
        <a:xfrm>
          <a:off x="4762599" y="237"/>
          <a:ext cx="1029375" cy="10293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B5F7DD-C16B-4007-BA56-CF4C107F85F4}">
      <dsp:nvSpPr>
        <dsp:cNvPr id="0" name=""/>
        <dsp:cNvSpPr/>
      </dsp:nvSpPr>
      <dsp:spPr>
        <a:xfrm>
          <a:off x="4981974" y="219612"/>
          <a:ext cx="590625" cy="5906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C9C2C0-4F02-44C1-B95A-A38CC5F9EA6E}">
      <dsp:nvSpPr>
        <dsp:cNvPr id="0" name=""/>
        <dsp:cNvSpPr/>
      </dsp:nvSpPr>
      <dsp:spPr>
        <a:xfrm>
          <a:off x="4433536" y="1350237"/>
          <a:ext cx="1687500" cy="2286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defRPr cap="all"/>
          </a:pPr>
          <a:r>
            <a:rPr lang="en-US" sz="1300" b="1" kern="1200" dirty="0"/>
            <a:t>2 days for Commission Hearings for agencies up for initial or re-Accreditation. </a:t>
          </a:r>
        </a:p>
      </dsp:txBody>
      <dsp:txXfrm>
        <a:off x="4433536" y="1350237"/>
        <a:ext cx="1687500" cy="2286035"/>
      </dsp:txXfrm>
    </dsp:sp>
    <dsp:sp modelId="{97919901-D193-48CD-A553-BB52B3D0977B}">
      <dsp:nvSpPr>
        <dsp:cNvPr id="0" name=""/>
        <dsp:cNvSpPr/>
      </dsp:nvSpPr>
      <dsp:spPr>
        <a:xfrm>
          <a:off x="6745412" y="237"/>
          <a:ext cx="1029375" cy="10293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644DB4-1C26-4554-9355-40275C2589FA}">
      <dsp:nvSpPr>
        <dsp:cNvPr id="0" name=""/>
        <dsp:cNvSpPr/>
      </dsp:nvSpPr>
      <dsp:spPr>
        <a:xfrm>
          <a:off x="6964787" y="219612"/>
          <a:ext cx="590625" cy="59062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F4FC85-B133-4EDD-9709-868A1460A063}">
      <dsp:nvSpPr>
        <dsp:cNvPr id="0" name=""/>
        <dsp:cNvSpPr/>
      </dsp:nvSpPr>
      <dsp:spPr>
        <a:xfrm>
          <a:off x="6416349" y="1350237"/>
          <a:ext cx="1687500" cy="2286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US" sz="1200" b="1" kern="1200" dirty="0"/>
            <a:t>20-minute question and answer session for the CEO or Accreditation Team to highlight their agency as well as the importance of accreditation. </a:t>
          </a:r>
        </a:p>
      </dsp:txBody>
      <dsp:txXfrm>
        <a:off x="6416349" y="1350237"/>
        <a:ext cx="1687500" cy="2286035"/>
      </dsp:txXfrm>
    </dsp:sp>
    <dsp:sp modelId="{5C915BD6-BEA6-43EF-980B-96001D467790}">
      <dsp:nvSpPr>
        <dsp:cNvPr id="0" name=""/>
        <dsp:cNvSpPr/>
      </dsp:nvSpPr>
      <dsp:spPr>
        <a:xfrm>
          <a:off x="8728224" y="237"/>
          <a:ext cx="1029375" cy="102937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DE2B28-FBD0-4C6C-846E-9608ADCBAC7B}">
      <dsp:nvSpPr>
        <dsp:cNvPr id="0" name=""/>
        <dsp:cNvSpPr/>
      </dsp:nvSpPr>
      <dsp:spPr>
        <a:xfrm>
          <a:off x="8947599" y="219612"/>
          <a:ext cx="590625" cy="59062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7FBB23-6493-4FA7-8E31-A7545DCC7F99}">
      <dsp:nvSpPr>
        <dsp:cNvPr id="0" name=""/>
        <dsp:cNvSpPr/>
      </dsp:nvSpPr>
      <dsp:spPr>
        <a:xfrm>
          <a:off x="8399162" y="1350237"/>
          <a:ext cx="1687500" cy="2286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US" sz="1200" b="1" kern="1200" dirty="0"/>
            <a:t>After the Conference, CALEA rolls-out their updated manual with any Standard changes that have been approved by the Commission. Could add, amend, or alter any Standard that the subscribing agencies have a year to come into compliance with. </a:t>
          </a:r>
        </a:p>
      </dsp:txBody>
      <dsp:txXfrm>
        <a:off x="8399162" y="1350237"/>
        <a:ext cx="1687500" cy="22860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7C9F0-7D15-44D1-9F24-B95AC2BA8681}">
      <dsp:nvSpPr>
        <dsp:cNvPr id="0" name=""/>
        <dsp:cNvSpPr/>
      </dsp:nvSpPr>
      <dsp:spPr>
        <a:xfrm>
          <a:off x="0" y="922649"/>
          <a:ext cx="6330950" cy="3520353"/>
        </a:xfrm>
        <a:prstGeom prst="roundRect">
          <a:avLst>
            <a:gd name="adj" fmla="val 10000"/>
          </a:avLst>
        </a:prstGeom>
        <a:solidFill>
          <a:schemeClr val="bg2"/>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Annually, for a period of 60 days, the agency must open the CALEA Public Comment Portal. </a:t>
          </a:r>
        </a:p>
        <a:p>
          <a:pPr marL="0" lvl="0" indent="0" algn="l" defTabSz="889000">
            <a:lnSpc>
              <a:spcPct val="90000"/>
            </a:lnSpc>
            <a:spcBef>
              <a:spcPct val="0"/>
            </a:spcBef>
            <a:spcAft>
              <a:spcPct val="35000"/>
            </a:spcAft>
            <a:buNone/>
          </a:pPr>
          <a:endParaRPr lang="en-US" sz="2000" b="1" kern="1200" dirty="0"/>
        </a:p>
        <a:p>
          <a:pPr marL="0" lvl="0" indent="0" algn="l" defTabSz="889000">
            <a:lnSpc>
              <a:spcPct val="90000"/>
            </a:lnSpc>
            <a:spcBef>
              <a:spcPct val="0"/>
            </a:spcBef>
            <a:spcAft>
              <a:spcPct val="35000"/>
            </a:spcAft>
            <a:buNone/>
          </a:pPr>
          <a:r>
            <a:rPr lang="en-US" sz="2000" b="1" kern="1200" dirty="0"/>
            <a:t>The purpose is for CALEA to receive public comments regarding the Tacoma Police Department’s compliance with CALEA standards and overall candidacy for accredited status. </a:t>
          </a:r>
        </a:p>
        <a:p>
          <a:pPr marL="0" lvl="0" indent="0" algn="l" defTabSz="889000">
            <a:lnSpc>
              <a:spcPct val="90000"/>
            </a:lnSpc>
            <a:spcBef>
              <a:spcPct val="0"/>
            </a:spcBef>
            <a:spcAft>
              <a:spcPct val="35000"/>
            </a:spcAft>
            <a:buNone/>
          </a:pPr>
          <a:endParaRPr lang="en-US" sz="2000" b="1" kern="1200" dirty="0"/>
        </a:p>
        <a:p>
          <a:pPr marL="0" lvl="0" indent="0" algn="l" defTabSz="889000">
            <a:lnSpc>
              <a:spcPct val="90000"/>
            </a:lnSpc>
            <a:spcBef>
              <a:spcPct val="0"/>
            </a:spcBef>
            <a:spcAft>
              <a:spcPct val="35000"/>
            </a:spcAft>
            <a:buNone/>
          </a:pPr>
          <a:r>
            <a:rPr lang="en-US" sz="2000" b="1" kern="1200" dirty="0"/>
            <a:t>CALEA will use the comments to provide information to the agency to support continuous improvement. </a:t>
          </a:r>
        </a:p>
        <a:p>
          <a:pPr marL="0" lvl="0" indent="0" algn="l" defTabSz="889000">
            <a:lnSpc>
              <a:spcPct val="90000"/>
            </a:lnSpc>
            <a:spcBef>
              <a:spcPct val="0"/>
            </a:spcBef>
            <a:spcAft>
              <a:spcPct val="35000"/>
            </a:spcAft>
            <a:buNone/>
          </a:pPr>
          <a:endParaRPr lang="en-US" sz="2000" b="1" kern="1200" dirty="0"/>
        </a:p>
        <a:p>
          <a:pPr marL="0" lvl="0" indent="0" algn="l" defTabSz="889000">
            <a:lnSpc>
              <a:spcPct val="90000"/>
            </a:lnSpc>
            <a:spcBef>
              <a:spcPct val="0"/>
            </a:spcBef>
            <a:spcAft>
              <a:spcPct val="35000"/>
            </a:spcAft>
            <a:buNone/>
          </a:pPr>
          <a:r>
            <a:rPr lang="en-US" sz="2000" b="1" kern="1200" dirty="0"/>
            <a:t>CALEA is not an investigatory body, and the portal should not be used to submit information for such purpose. The information will be considered in context to its relevancy to compliance with standards and the tenets of CALEA Accreditation. </a:t>
          </a:r>
          <a:endParaRPr lang="en-US" sz="2000" kern="1200" dirty="0"/>
        </a:p>
      </dsp:txBody>
      <dsp:txXfrm>
        <a:off x="103108" y="1025757"/>
        <a:ext cx="6124734" cy="331413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778D74-4129-4E2C-BBB3-81863D3EECC2}" type="datetimeFigureOut">
              <a:rPr lang="en-US" smtClean="0"/>
              <a:t>4/10/2026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AB1A9D-CBFC-457A-AB9A-CFB48AE40D5D}" type="slidenum">
              <a:rPr lang="en-US" smtClean="0"/>
              <a:t>‹#›</a:t>
            </a:fld>
            <a:endParaRPr lang="en-US"/>
          </a:p>
        </p:txBody>
      </p:sp>
    </p:spTree>
    <p:extLst>
      <p:ext uri="{BB962C8B-B14F-4D97-AF65-F5344CB8AC3E}">
        <p14:creationId xmlns:p14="http://schemas.microsoft.com/office/powerpoint/2010/main" val="1534053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B1A9D-CBFC-457A-AB9A-CFB48AE40D5D}" type="slidenum">
              <a:rPr lang="en-US" smtClean="0"/>
              <a:t>4</a:t>
            </a:fld>
            <a:endParaRPr lang="en-US"/>
          </a:p>
        </p:txBody>
      </p:sp>
    </p:spTree>
    <p:extLst>
      <p:ext uri="{BB962C8B-B14F-4D97-AF65-F5344CB8AC3E}">
        <p14:creationId xmlns:p14="http://schemas.microsoft.com/office/powerpoint/2010/main" val="147467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B1A9D-CBFC-457A-AB9A-CFB48AE40D5D}" type="slidenum">
              <a:rPr lang="en-US" smtClean="0"/>
              <a:t>6</a:t>
            </a:fld>
            <a:endParaRPr lang="en-US"/>
          </a:p>
        </p:txBody>
      </p:sp>
    </p:spTree>
    <p:extLst>
      <p:ext uri="{BB962C8B-B14F-4D97-AF65-F5344CB8AC3E}">
        <p14:creationId xmlns:p14="http://schemas.microsoft.com/office/powerpoint/2010/main" val="22185496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B1A9D-CBFC-457A-AB9A-CFB48AE40D5D}" type="slidenum">
              <a:rPr lang="en-US" smtClean="0"/>
              <a:t>7</a:t>
            </a:fld>
            <a:endParaRPr lang="en-US"/>
          </a:p>
        </p:txBody>
      </p:sp>
    </p:spTree>
    <p:extLst>
      <p:ext uri="{BB962C8B-B14F-4D97-AF65-F5344CB8AC3E}">
        <p14:creationId xmlns:p14="http://schemas.microsoft.com/office/powerpoint/2010/main" val="579752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BAB1A9D-CBFC-457A-AB9A-CFB48AE40D5D}" type="slidenum">
              <a:rPr lang="en-US" smtClean="0"/>
              <a:t>10</a:t>
            </a:fld>
            <a:endParaRPr lang="en-US"/>
          </a:p>
        </p:txBody>
      </p:sp>
    </p:spTree>
    <p:extLst>
      <p:ext uri="{BB962C8B-B14F-4D97-AF65-F5344CB8AC3E}">
        <p14:creationId xmlns:p14="http://schemas.microsoft.com/office/powerpoint/2010/main" val="3603770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B1A9D-CBFC-457A-AB9A-CFB48AE40D5D}" type="slidenum">
              <a:rPr lang="en-US" smtClean="0"/>
              <a:t>11</a:t>
            </a:fld>
            <a:endParaRPr lang="en-US"/>
          </a:p>
        </p:txBody>
      </p:sp>
    </p:spTree>
    <p:extLst>
      <p:ext uri="{BB962C8B-B14F-4D97-AF65-F5344CB8AC3E}">
        <p14:creationId xmlns:p14="http://schemas.microsoft.com/office/powerpoint/2010/main" val="2764824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B1A9D-CBFC-457A-AB9A-CFB48AE40D5D}" type="slidenum">
              <a:rPr lang="en-US" smtClean="0"/>
              <a:t>12</a:t>
            </a:fld>
            <a:endParaRPr lang="en-US"/>
          </a:p>
        </p:txBody>
      </p:sp>
    </p:spTree>
    <p:extLst>
      <p:ext uri="{BB962C8B-B14F-4D97-AF65-F5344CB8AC3E}">
        <p14:creationId xmlns:p14="http://schemas.microsoft.com/office/powerpoint/2010/main" val="19078029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B1A9D-CBFC-457A-AB9A-CFB48AE40D5D}" type="slidenum">
              <a:rPr lang="en-US" smtClean="0"/>
              <a:t>13</a:t>
            </a:fld>
            <a:endParaRPr lang="en-US"/>
          </a:p>
        </p:txBody>
      </p:sp>
    </p:spTree>
    <p:extLst>
      <p:ext uri="{BB962C8B-B14F-4D97-AF65-F5344CB8AC3E}">
        <p14:creationId xmlns:p14="http://schemas.microsoft.com/office/powerpoint/2010/main" val="16470556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B1A9D-CBFC-457A-AB9A-CFB48AE40D5D}" type="slidenum">
              <a:rPr lang="en-US" smtClean="0"/>
              <a:t>14</a:t>
            </a:fld>
            <a:endParaRPr lang="en-US"/>
          </a:p>
        </p:txBody>
      </p:sp>
    </p:spTree>
    <p:extLst>
      <p:ext uri="{BB962C8B-B14F-4D97-AF65-F5344CB8AC3E}">
        <p14:creationId xmlns:p14="http://schemas.microsoft.com/office/powerpoint/2010/main" val="3428753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B1A9D-CBFC-457A-AB9A-CFB48AE40D5D}" type="slidenum">
              <a:rPr lang="en-US" smtClean="0"/>
              <a:t>16</a:t>
            </a:fld>
            <a:endParaRPr lang="en-US"/>
          </a:p>
        </p:txBody>
      </p:sp>
    </p:spTree>
    <p:extLst>
      <p:ext uri="{BB962C8B-B14F-4D97-AF65-F5344CB8AC3E}">
        <p14:creationId xmlns:p14="http://schemas.microsoft.com/office/powerpoint/2010/main" val="11046478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B1A9D-CBFC-457A-AB9A-CFB48AE40D5D}" type="slidenum">
              <a:rPr lang="en-US" smtClean="0"/>
              <a:t>17</a:t>
            </a:fld>
            <a:endParaRPr lang="en-US"/>
          </a:p>
        </p:txBody>
      </p:sp>
    </p:spTree>
    <p:extLst>
      <p:ext uri="{BB962C8B-B14F-4D97-AF65-F5344CB8AC3E}">
        <p14:creationId xmlns:p14="http://schemas.microsoft.com/office/powerpoint/2010/main" val="1020356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DB3D06A-79DE-4FFB-958E-AAF3CD2E6F91}"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2541379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B3D06A-79DE-4FFB-958E-AAF3CD2E6F91}"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1824729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DB3D06A-79DE-4FFB-958E-AAF3CD2E6F91}"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596293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B3D06A-79DE-4FFB-958E-AAF3CD2E6F91}"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3492385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DB3D06A-79DE-4FFB-958E-AAF3CD2E6F91}" type="datetimeFigureOut">
              <a:rPr lang="en-US" smtClean="0"/>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4037046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DB3D06A-79DE-4FFB-958E-AAF3CD2E6F91}" type="datetimeFigureOut">
              <a:rPr lang="en-US" smtClean="0"/>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3820608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3D06A-79DE-4FFB-958E-AAF3CD2E6F91}" type="datetimeFigureOut">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2524726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DB3D06A-79DE-4FFB-958E-AAF3CD2E6F91}"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2452209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BDB3D06A-79DE-4FFB-958E-AAF3CD2E6F91}" type="datetimeFigureOut">
              <a:rPr lang="en-US" smtClean="0"/>
              <a:t>4/10/2026</a:t>
            </a:fld>
            <a:endParaRPr lang="en-US"/>
          </a:p>
        </p:txBody>
      </p:sp>
      <p:sp>
        <p:nvSpPr>
          <p:cNvPr id="6" name="Footer Placeholder 5"/>
          <p:cNvSpPr>
            <a:spLocks noGrp="1"/>
          </p:cNvSpPr>
          <p:nvPr>
            <p:ph type="ftr" sz="quarter" idx="11"/>
          </p:nvPr>
        </p:nvSpPr>
        <p:spPr>
          <a:xfrm>
            <a:off x="590396" y="6041362"/>
            <a:ext cx="3295413" cy="365125"/>
          </a:xfrm>
        </p:spPr>
        <p:txBody>
          <a:bodyPr/>
          <a:lstStyle/>
          <a:p>
            <a:endParaRPr lang="en-US"/>
          </a:p>
        </p:txBody>
      </p:sp>
      <p:sp>
        <p:nvSpPr>
          <p:cNvPr id="7" name="Slide Number Placeholder 6"/>
          <p:cNvSpPr>
            <a:spLocks noGrp="1"/>
          </p:cNvSpPr>
          <p:nvPr>
            <p:ph type="sldNum" sz="quarter" idx="12"/>
          </p:nvPr>
        </p:nvSpPr>
        <p:spPr>
          <a:xfrm>
            <a:off x="4862689" y="5915888"/>
            <a:ext cx="1062155" cy="490599"/>
          </a:xfrm>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186486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DB3D06A-79DE-4FFB-958E-AAF3CD2E6F91}"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1061760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BDB3D06A-79DE-4FFB-958E-AAF3CD2E6F91}"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2495766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BDB3D06A-79DE-4FFB-958E-AAF3CD2E6F91}" type="datetimeFigureOut">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23620578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B3D06A-79DE-4FFB-958E-AAF3CD2E6F91}"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12520041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B3D06A-79DE-4FFB-958E-AAF3CD2E6F91}"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DD6333-C803-43D5-886E-15174D19769A}" type="slidenum">
              <a:rPr lang="en-US" smtClean="0"/>
              <a:t>‹#›</a:t>
            </a:fld>
            <a:endParaRPr lang="en-US"/>
          </a:p>
        </p:txBody>
      </p:sp>
    </p:spTree>
    <p:extLst>
      <p:ext uri="{BB962C8B-B14F-4D97-AF65-F5344CB8AC3E}">
        <p14:creationId xmlns:p14="http://schemas.microsoft.com/office/powerpoint/2010/main" val="914178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BDB3D06A-79DE-4FFB-958E-AAF3CD2E6F91}" type="datetimeFigureOut">
              <a:rPr lang="en-US" smtClean="0"/>
              <a:t>4/10/2026</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79DD6333-C803-43D5-886E-15174D19769A}" type="slidenum">
              <a:rPr lang="en-US" smtClean="0"/>
              <a:t>‹#›</a:t>
            </a:fld>
            <a:endParaRPr lang="en-US"/>
          </a:p>
        </p:txBody>
      </p:sp>
    </p:spTree>
    <p:extLst>
      <p:ext uri="{BB962C8B-B14F-4D97-AF65-F5344CB8AC3E}">
        <p14:creationId xmlns:p14="http://schemas.microsoft.com/office/powerpoint/2010/main" val="68786189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calea.org/"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B7743172-17A8-4FA4-8434-B813E03B7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Freeform 23">
            <a:extLst>
              <a:ext uri="{FF2B5EF4-FFF2-40B4-BE49-F238E27FC236}">
                <a16:creationId xmlns:a16="http://schemas.microsoft.com/office/drawing/2014/main" id="{4CE1233C-FD2F-489E-BFDE-086F5FED64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974637A-0A2F-1522-C53C-046567962991}"/>
              </a:ext>
            </a:extLst>
          </p:cNvPr>
          <p:cNvSpPr>
            <a:spLocks noGrp="1"/>
          </p:cNvSpPr>
          <p:nvPr>
            <p:ph type="ctrTitle"/>
          </p:nvPr>
        </p:nvSpPr>
        <p:spPr>
          <a:xfrm>
            <a:off x="451514" y="1800225"/>
            <a:ext cx="3608422" cy="4241136"/>
          </a:xfrm>
        </p:spPr>
        <p:txBody>
          <a:bodyPr anchor="t">
            <a:normAutofit/>
          </a:bodyPr>
          <a:lstStyle/>
          <a:p>
            <a:r>
              <a:rPr lang="en-US" sz="4000" dirty="0"/>
              <a:t>CALEA Accreditation</a:t>
            </a:r>
            <a:br>
              <a:rPr lang="en-US" sz="3700" dirty="0"/>
            </a:br>
            <a:br>
              <a:rPr lang="en-US" sz="3700" dirty="0"/>
            </a:br>
            <a:br>
              <a:rPr lang="en-US" sz="3700" dirty="0"/>
            </a:br>
            <a:r>
              <a:rPr lang="en-US" sz="2800" dirty="0"/>
              <a:t>Tacoma Police Department  </a:t>
            </a:r>
          </a:p>
        </p:txBody>
      </p:sp>
      <p:sp>
        <p:nvSpPr>
          <p:cNvPr id="3" name="Subtitle 2">
            <a:extLst>
              <a:ext uri="{FF2B5EF4-FFF2-40B4-BE49-F238E27FC236}">
                <a16:creationId xmlns:a16="http://schemas.microsoft.com/office/drawing/2014/main" id="{B16B9A24-2294-740A-9CF8-70441A045978}"/>
              </a:ext>
            </a:extLst>
          </p:cNvPr>
          <p:cNvSpPr>
            <a:spLocks noGrp="1"/>
          </p:cNvSpPr>
          <p:nvPr>
            <p:ph type="subTitle" idx="1"/>
          </p:nvPr>
        </p:nvSpPr>
        <p:spPr>
          <a:xfrm>
            <a:off x="451514" y="457198"/>
            <a:ext cx="3444211" cy="1343025"/>
          </a:xfrm>
        </p:spPr>
        <p:txBody>
          <a:bodyPr anchor="b">
            <a:normAutofit/>
          </a:bodyPr>
          <a:lstStyle/>
          <a:p>
            <a:endParaRPr lang="en-US">
              <a:solidFill>
                <a:srgbClr val="FFFFFF"/>
              </a:solidFill>
            </a:endParaRPr>
          </a:p>
        </p:txBody>
      </p:sp>
      <p:pic>
        <p:nvPicPr>
          <p:cNvPr id="1026" name="Picture 2" descr="CALEA Corporate Logo">
            <a:extLst>
              <a:ext uri="{FF2B5EF4-FFF2-40B4-BE49-F238E27FC236}">
                <a16:creationId xmlns:a16="http://schemas.microsoft.com/office/drawing/2014/main" id="{8C5EF459-539D-E914-41F1-83FBC338597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80472" y="1172095"/>
            <a:ext cx="6268062" cy="4340636"/>
          </a:xfrm>
          <a:prstGeom prst="roundRect">
            <a:avLst>
              <a:gd name="adj" fmla="val 3876"/>
            </a:avLst>
          </a:prstGeom>
          <a:noFill/>
          <a:ln>
            <a:solidFill>
              <a:schemeClr val="accent1"/>
            </a:solidFill>
          </a:ln>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3336003"/>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7D7A8405-EC6E-C1AE-674E-D8DF319A2EF7}"/>
              </a:ext>
            </a:extLst>
          </p:cNvPr>
          <p:cNvSpPr>
            <a:spLocks noGrp="1"/>
          </p:cNvSpPr>
          <p:nvPr>
            <p:ph type="title"/>
          </p:nvPr>
        </p:nvSpPr>
        <p:spPr>
          <a:xfrm>
            <a:off x="451515" y="1734857"/>
            <a:ext cx="3765483" cy="3388287"/>
          </a:xfrm>
        </p:spPr>
        <p:txBody>
          <a:bodyPr anchor="ctr">
            <a:normAutofit/>
          </a:bodyPr>
          <a:lstStyle/>
          <a:p>
            <a:r>
              <a:rPr lang="en-US" dirty="0"/>
              <a:t>History </a:t>
            </a:r>
          </a:p>
        </p:txBody>
      </p:sp>
      <p:sp>
        <p:nvSpPr>
          <p:cNvPr id="3" name="Content Placeholder 2">
            <a:extLst>
              <a:ext uri="{FF2B5EF4-FFF2-40B4-BE49-F238E27FC236}">
                <a16:creationId xmlns:a16="http://schemas.microsoft.com/office/drawing/2014/main" id="{02CD9B1A-3352-4BBF-0898-FBC757877046}"/>
              </a:ext>
            </a:extLst>
          </p:cNvPr>
          <p:cNvSpPr>
            <a:spLocks noGrp="1"/>
          </p:cNvSpPr>
          <p:nvPr>
            <p:ph idx="1"/>
          </p:nvPr>
        </p:nvSpPr>
        <p:spPr>
          <a:xfrm>
            <a:off x="6008068" y="978993"/>
            <a:ext cx="5365218" cy="4900014"/>
          </a:xfrm>
          <a:effectLst/>
        </p:spPr>
        <p:txBody>
          <a:bodyPr>
            <a:normAutofit/>
          </a:bodyPr>
          <a:lstStyle/>
          <a:p>
            <a:r>
              <a:rPr lang="en-US" sz="2400" b="1" dirty="0">
                <a:latin typeface="Aptos" panose="020B0004020202020204" pitchFamily="34" charset="0"/>
              </a:rPr>
              <a:t>1960’s and 1970’s, there was a loss of confidence in Law Enforcement’s ability to prepare for and deal with current events. </a:t>
            </a:r>
          </a:p>
          <a:p>
            <a:r>
              <a:rPr lang="en-US" sz="2400" b="1" dirty="0">
                <a:latin typeface="Aptos" panose="020B0004020202020204" pitchFamily="34" charset="0"/>
              </a:rPr>
              <a:t>Law Enforcement officers were viewed as under-trained.</a:t>
            </a:r>
          </a:p>
          <a:p>
            <a:r>
              <a:rPr lang="en-US" sz="2400" b="1" dirty="0">
                <a:latin typeface="Aptos" panose="020B0004020202020204" pitchFamily="34" charset="0"/>
              </a:rPr>
              <a:t>Selection and hiring practices were often discriminatory. </a:t>
            </a:r>
          </a:p>
          <a:p>
            <a:r>
              <a:rPr lang="en-US" sz="2400" b="1" dirty="0">
                <a:latin typeface="Aptos" panose="020B0004020202020204" pitchFamily="34" charset="0"/>
              </a:rPr>
              <a:t>Policies and procedures were poorly written, outdated, or sometimes nonexistent.</a:t>
            </a:r>
          </a:p>
        </p:txBody>
      </p:sp>
    </p:spTree>
    <p:extLst>
      <p:ext uri="{BB962C8B-B14F-4D97-AF65-F5344CB8AC3E}">
        <p14:creationId xmlns:p14="http://schemas.microsoft.com/office/powerpoint/2010/main" val="3188065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0017B-C048-7FDB-19B9-FC2C75010B97}"/>
              </a:ext>
            </a:extLst>
          </p:cNvPr>
          <p:cNvSpPr>
            <a:spLocks noGrp="1"/>
          </p:cNvSpPr>
          <p:nvPr>
            <p:ph type="title"/>
          </p:nvPr>
        </p:nvSpPr>
        <p:spPr/>
        <p:txBody>
          <a:bodyPr/>
          <a:lstStyle/>
          <a:p>
            <a:r>
              <a:rPr lang="en-US" dirty="0">
                <a:latin typeface="+mn-lt"/>
              </a:rPr>
              <a:t>CALEA Accreditation </a:t>
            </a:r>
          </a:p>
        </p:txBody>
      </p:sp>
      <p:sp>
        <p:nvSpPr>
          <p:cNvPr id="3" name="Content Placeholder 2">
            <a:extLst>
              <a:ext uri="{FF2B5EF4-FFF2-40B4-BE49-F238E27FC236}">
                <a16:creationId xmlns:a16="http://schemas.microsoft.com/office/drawing/2014/main" id="{69C7C532-CBE7-D9E6-F976-0C2B1CD1BE1B}"/>
              </a:ext>
            </a:extLst>
          </p:cNvPr>
          <p:cNvSpPr>
            <a:spLocks noGrp="1"/>
          </p:cNvSpPr>
          <p:nvPr>
            <p:ph idx="1"/>
          </p:nvPr>
        </p:nvSpPr>
        <p:spPr>
          <a:xfrm>
            <a:off x="662218" y="2438707"/>
            <a:ext cx="10554574" cy="3636511"/>
          </a:xfrm>
        </p:spPr>
        <p:txBody>
          <a:bodyPr/>
          <a:lstStyle/>
          <a:p>
            <a:pPr marL="0" indent="0">
              <a:buNone/>
            </a:pPr>
            <a:r>
              <a:rPr lang="en-US" sz="2400" b="1" dirty="0">
                <a:latin typeface="Aptos" panose="020B0004020202020204" pitchFamily="34" charset="0"/>
              </a:rPr>
              <a:t>Commission on Accreditation for Law Enforcement Agencies. </a:t>
            </a:r>
          </a:p>
          <a:p>
            <a:pPr marL="0" indent="0">
              <a:buNone/>
            </a:pPr>
            <a:r>
              <a:rPr lang="en-US" sz="2400" b="1" dirty="0">
                <a:latin typeface="Aptos" panose="020B0004020202020204" pitchFamily="34" charset="0"/>
              </a:rPr>
              <a:t>Created in 1979 as a credentialing authority through joint efforts of law enforcement’s major executive associations. </a:t>
            </a:r>
          </a:p>
          <a:p>
            <a:r>
              <a:rPr lang="en-US" sz="2400" b="1" dirty="0">
                <a:latin typeface="Aptos" panose="020B0004020202020204" pitchFamily="34" charset="0"/>
              </a:rPr>
              <a:t>International Association of Chiefs of Police (IACP)</a:t>
            </a:r>
          </a:p>
          <a:p>
            <a:r>
              <a:rPr lang="en-US" sz="2400" b="1" dirty="0">
                <a:latin typeface="Aptos" panose="020B0004020202020204" pitchFamily="34" charset="0"/>
              </a:rPr>
              <a:t>National Organization of Black Law Enforcement Executives (NOBLE)</a:t>
            </a:r>
          </a:p>
          <a:p>
            <a:r>
              <a:rPr lang="en-US" sz="2400" b="1" dirty="0">
                <a:latin typeface="Aptos" panose="020B0004020202020204" pitchFamily="34" charset="0"/>
              </a:rPr>
              <a:t>National Sheriffs’ Association (NSA)</a:t>
            </a:r>
          </a:p>
          <a:p>
            <a:r>
              <a:rPr lang="en-US" sz="2400" b="1" dirty="0">
                <a:latin typeface="Aptos" panose="020B0004020202020204" pitchFamily="34" charset="0"/>
              </a:rPr>
              <a:t>Police Executive Research Forum (PERF)</a:t>
            </a:r>
          </a:p>
          <a:p>
            <a:pPr marL="0" indent="0">
              <a:buNone/>
            </a:pPr>
            <a:endParaRPr lang="en-US" b="1" dirty="0"/>
          </a:p>
          <a:p>
            <a:pPr marL="0" indent="0">
              <a:buNone/>
            </a:pPr>
            <a:endParaRPr lang="en-US" b="1" dirty="0"/>
          </a:p>
        </p:txBody>
      </p:sp>
      <p:pic>
        <p:nvPicPr>
          <p:cNvPr id="4" name="Picture 3" descr="IACP">
            <a:extLst>
              <a:ext uri="{FF2B5EF4-FFF2-40B4-BE49-F238E27FC236}">
                <a16:creationId xmlns:a16="http://schemas.microsoft.com/office/drawing/2014/main" id="{58A02C49-1C41-01B5-69C4-495BB09E32DE}"/>
              </a:ext>
            </a:extLst>
          </p:cNvPr>
          <p:cNvPicPr>
            <a:picLocks noChangeAspect="1"/>
          </p:cNvPicPr>
          <p:nvPr/>
        </p:nvPicPr>
        <p:blipFill>
          <a:blip r:embed="rId2" cstate="print"/>
          <a:stretch>
            <a:fillRect/>
          </a:stretch>
        </p:blipFill>
        <p:spPr>
          <a:xfrm>
            <a:off x="3639719" y="5679840"/>
            <a:ext cx="1066800" cy="1066800"/>
          </a:xfrm>
          <a:prstGeom prst="rect">
            <a:avLst/>
          </a:prstGeom>
        </p:spPr>
      </p:pic>
      <p:pic>
        <p:nvPicPr>
          <p:cNvPr id="5" name="Picture 4" descr="NOBLE.jpg">
            <a:extLst>
              <a:ext uri="{FF2B5EF4-FFF2-40B4-BE49-F238E27FC236}">
                <a16:creationId xmlns:a16="http://schemas.microsoft.com/office/drawing/2014/main" id="{F6394F12-429F-3F78-E4EF-A30338D8550B}"/>
              </a:ext>
            </a:extLst>
          </p:cNvPr>
          <p:cNvPicPr>
            <a:picLocks noChangeAspect="1"/>
          </p:cNvPicPr>
          <p:nvPr/>
        </p:nvPicPr>
        <p:blipFill>
          <a:blip r:embed="rId3" cstate="print"/>
          <a:stretch>
            <a:fillRect/>
          </a:stretch>
        </p:blipFill>
        <p:spPr>
          <a:xfrm>
            <a:off x="4706519" y="5679840"/>
            <a:ext cx="1066800" cy="1066800"/>
          </a:xfrm>
          <a:prstGeom prst="rect">
            <a:avLst/>
          </a:prstGeom>
        </p:spPr>
      </p:pic>
      <p:pic>
        <p:nvPicPr>
          <p:cNvPr id="7" name="Picture 6" descr="NSA.jpg">
            <a:extLst>
              <a:ext uri="{FF2B5EF4-FFF2-40B4-BE49-F238E27FC236}">
                <a16:creationId xmlns:a16="http://schemas.microsoft.com/office/drawing/2014/main" id="{D16060CF-4D1B-1AF7-E384-980BAED8CE36}"/>
              </a:ext>
            </a:extLst>
          </p:cNvPr>
          <p:cNvPicPr>
            <a:picLocks noChangeAspect="1"/>
          </p:cNvPicPr>
          <p:nvPr/>
        </p:nvPicPr>
        <p:blipFill>
          <a:blip r:embed="rId4" cstate="print"/>
          <a:stretch>
            <a:fillRect/>
          </a:stretch>
        </p:blipFill>
        <p:spPr>
          <a:xfrm>
            <a:off x="5773319" y="5679840"/>
            <a:ext cx="1147011" cy="1066800"/>
          </a:xfrm>
          <a:prstGeom prst="rect">
            <a:avLst/>
          </a:prstGeom>
        </p:spPr>
      </p:pic>
      <p:pic>
        <p:nvPicPr>
          <p:cNvPr id="8" name="Picture 7" descr="PERF.jpg">
            <a:extLst>
              <a:ext uri="{FF2B5EF4-FFF2-40B4-BE49-F238E27FC236}">
                <a16:creationId xmlns:a16="http://schemas.microsoft.com/office/drawing/2014/main" id="{793CD00C-A5B0-AD4D-E574-C14152BBE9BA}"/>
              </a:ext>
            </a:extLst>
          </p:cNvPr>
          <p:cNvPicPr>
            <a:picLocks noChangeAspect="1"/>
          </p:cNvPicPr>
          <p:nvPr/>
        </p:nvPicPr>
        <p:blipFill>
          <a:blip r:embed="rId5" cstate="print"/>
          <a:stretch>
            <a:fillRect/>
          </a:stretch>
        </p:blipFill>
        <p:spPr>
          <a:xfrm>
            <a:off x="6920330" y="5679840"/>
            <a:ext cx="1192306" cy="1066800"/>
          </a:xfrm>
          <a:prstGeom prst="rect">
            <a:avLst/>
          </a:prstGeom>
        </p:spPr>
      </p:pic>
    </p:spTree>
    <p:extLst>
      <p:ext uri="{BB962C8B-B14F-4D97-AF65-F5344CB8AC3E}">
        <p14:creationId xmlns:p14="http://schemas.microsoft.com/office/powerpoint/2010/main" val="1480064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78688-0C65-5D8E-4067-EF38497371E0}"/>
              </a:ext>
            </a:extLst>
          </p:cNvPr>
          <p:cNvSpPr>
            <a:spLocks noGrp="1"/>
          </p:cNvSpPr>
          <p:nvPr>
            <p:ph type="title"/>
          </p:nvPr>
        </p:nvSpPr>
        <p:spPr/>
        <p:txBody>
          <a:bodyPr/>
          <a:lstStyle/>
          <a:p>
            <a:r>
              <a:rPr lang="en-US" dirty="0"/>
              <a:t>CALEA Accreditation </a:t>
            </a:r>
          </a:p>
        </p:txBody>
      </p:sp>
      <p:sp>
        <p:nvSpPr>
          <p:cNvPr id="3" name="Content Placeholder 2">
            <a:extLst>
              <a:ext uri="{FF2B5EF4-FFF2-40B4-BE49-F238E27FC236}">
                <a16:creationId xmlns:a16="http://schemas.microsoft.com/office/drawing/2014/main" id="{A79DD945-2B34-41DF-F0A5-4317A8CED812}"/>
              </a:ext>
            </a:extLst>
          </p:cNvPr>
          <p:cNvSpPr>
            <a:spLocks noGrp="1"/>
          </p:cNvSpPr>
          <p:nvPr>
            <p:ph idx="1"/>
          </p:nvPr>
        </p:nvSpPr>
        <p:spPr/>
        <p:txBody>
          <a:bodyPr>
            <a:normAutofit/>
          </a:bodyPr>
          <a:lstStyle/>
          <a:p>
            <a:r>
              <a:rPr lang="en-US" sz="2400" b="1" dirty="0"/>
              <a:t>A collaborative establishment of accepted Law Enforcement Standards of professional excellence. </a:t>
            </a:r>
          </a:p>
          <a:p>
            <a:pPr marL="0" indent="0">
              <a:buNone/>
            </a:pPr>
            <a:endParaRPr lang="en-US" sz="2400" b="1" dirty="0"/>
          </a:p>
          <a:p>
            <a:r>
              <a:rPr lang="en-US" sz="2400" b="1" dirty="0"/>
              <a:t>Voluntarily subscribed to by participating agencies who are subject to an annual assessment.</a:t>
            </a:r>
          </a:p>
          <a:p>
            <a:pPr marL="0" indent="0">
              <a:buNone/>
            </a:pPr>
            <a:endParaRPr lang="en-US" sz="2400" b="1" dirty="0"/>
          </a:p>
          <a:p>
            <a:r>
              <a:rPr lang="en-US" sz="2400" b="1" dirty="0"/>
              <a:t>Agency is formally recognized by an international authoritative body. </a:t>
            </a:r>
          </a:p>
        </p:txBody>
      </p:sp>
    </p:spTree>
    <p:extLst>
      <p:ext uri="{BB962C8B-B14F-4D97-AF65-F5344CB8AC3E}">
        <p14:creationId xmlns:p14="http://schemas.microsoft.com/office/powerpoint/2010/main" val="1214712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22B77-FA16-4D4E-BAA6-811C61DB3E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CA6EF34F-3BAD-4CD8-B05E-03BA773AE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1050631" y="1050634"/>
            <a:ext cx="6857997" cy="4756735"/>
          </a:xfrm>
          <a:custGeom>
            <a:avLst/>
            <a:gdLst>
              <a:gd name="connsiteX0" fmla="*/ 6857997 w 6857997"/>
              <a:gd name="connsiteY0" fmla="*/ 0 h 4756735"/>
              <a:gd name="connsiteX1" fmla="*/ 6857997 w 6857997"/>
              <a:gd name="connsiteY1" fmla="*/ 4458285 h 4756735"/>
              <a:gd name="connsiteX2" fmla="*/ 4861980 w 6857997"/>
              <a:gd name="connsiteY2" fmla="*/ 4458285 h 4756735"/>
              <a:gd name="connsiteX3" fmla="*/ 4480980 w 6857997"/>
              <a:gd name="connsiteY3" fmla="*/ 4744036 h 4756735"/>
              <a:gd name="connsiteX4" fmla="*/ 4472514 w 6857997"/>
              <a:gd name="connsiteY4" fmla="*/ 4747210 h 4756735"/>
              <a:gd name="connsiteX5" fmla="*/ 4459814 w 6857997"/>
              <a:gd name="connsiteY5" fmla="*/ 4751973 h 4756735"/>
              <a:gd name="connsiteX6" fmla="*/ 4447114 w 6857997"/>
              <a:gd name="connsiteY6" fmla="*/ 4756735 h 4756735"/>
              <a:gd name="connsiteX7" fmla="*/ 4436530 w 6857997"/>
              <a:gd name="connsiteY7" fmla="*/ 4756735 h 4756735"/>
              <a:gd name="connsiteX8" fmla="*/ 4423830 w 6857997"/>
              <a:gd name="connsiteY8" fmla="*/ 4756735 h 4756735"/>
              <a:gd name="connsiteX9" fmla="*/ 4413247 w 6857997"/>
              <a:gd name="connsiteY9" fmla="*/ 4751973 h 4756735"/>
              <a:gd name="connsiteX10" fmla="*/ 4400547 w 6857997"/>
              <a:gd name="connsiteY10" fmla="*/ 4747210 h 4756735"/>
              <a:gd name="connsiteX11" fmla="*/ 4392080 w 6857997"/>
              <a:gd name="connsiteY11" fmla="*/ 4744036 h 4756735"/>
              <a:gd name="connsiteX12" fmla="*/ 4011080 w 6857997"/>
              <a:gd name="connsiteY12" fmla="*/ 4458285 h 4756735"/>
              <a:gd name="connsiteX13" fmla="*/ 0 w 6857997"/>
              <a:gd name="connsiteY13" fmla="*/ 4458285 h 4756735"/>
              <a:gd name="connsiteX14" fmla="*/ 1 w 6857997"/>
              <a:gd name="connsiteY14" fmla="*/ 0 h 4756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857997" h="4756735">
                <a:moveTo>
                  <a:pt x="6857997" y="0"/>
                </a:moveTo>
                <a:lnTo>
                  <a:pt x="6857997" y="4458285"/>
                </a:lnTo>
                <a:lnTo>
                  <a:pt x="4861980" y="4458285"/>
                </a:lnTo>
                <a:lnTo>
                  <a:pt x="4480980" y="4744036"/>
                </a:lnTo>
                <a:lnTo>
                  <a:pt x="4472514" y="4747210"/>
                </a:lnTo>
                <a:lnTo>
                  <a:pt x="4459814" y="4751973"/>
                </a:lnTo>
                <a:lnTo>
                  <a:pt x="4447114" y="4756735"/>
                </a:lnTo>
                <a:lnTo>
                  <a:pt x="4436530" y="4756735"/>
                </a:lnTo>
                <a:lnTo>
                  <a:pt x="4423830" y="4756735"/>
                </a:lnTo>
                <a:lnTo>
                  <a:pt x="4413247" y="4751973"/>
                </a:lnTo>
                <a:lnTo>
                  <a:pt x="4400547" y="4747210"/>
                </a:lnTo>
                <a:lnTo>
                  <a:pt x="4392080" y="4744036"/>
                </a:lnTo>
                <a:lnTo>
                  <a:pt x="4011080" y="4458285"/>
                </a:lnTo>
                <a:lnTo>
                  <a:pt x="0" y="4458285"/>
                </a:lnTo>
                <a:lnTo>
                  <a:pt x="1" y="0"/>
                </a:lnTo>
                <a:close/>
              </a:path>
            </a:pathLst>
          </a:custGeom>
          <a:solidFill>
            <a:schemeClr val="accent1"/>
          </a:solidFill>
          <a:ln>
            <a:headEnd/>
            <a:tailEnd/>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E03FFD30-7F47-64F5-7D82-8E6042D12EC2}"/>
              </a:ext>
            </a:extLst>
          </p:cNvPr>
          <p:cNvSpPr>
            <a:spLocks noGrp="1"/>
          </p:cNvSpPr>
          <p:nvPr>
            <p:ph type="title"/>
          </p:nvPr>
        </p:nvSpPr>
        <p:spPr>
          <a:xfrm>
            <a:off x="465826" y="1918252"/>
            <a:ext cx="3717985" cy="3997635"/>
          </a:xfrm>
        </p:spPr>
        <p:txBody>
          <a:bodyPr anchor="t">
            <a:normAutofit/>
          </a:bodyPr>
          <a:lstStyle/>
          <a:p>
            <a:r>
              <a:rPr lang="en-US" sz="4100" dirty="0"/>
              <a:t>CALEA Accreditation  Commission </a:t>
            </a:r>
          </a:p>
        </p:txBody>
      </p:sp>
      <p:graphicFrame>
        <p:nvGraphicFramePr>
          <p:cNvPr id="5" name="Content Placeholder 2">
            <a:extLst>
              <a:ext uri="{FF2B5EF4-FFF2-40B4-BE49-F238E27FC236}">
                <a16:creationId xmlns:a16="http://schemas.microsoft.com/office/drawing/2014/main" id="{05533FC0-7649-06A2-C60A-66D00D74BA50}"/>
              </a:ext>
            </a:extLst>
          </p:cNvPr>
          <p:cNvGraphicFramePr>
            <a:graphicFrameLocks noGrp="1"/>
          </p:cNvGraphicFramePr>
          <p:nvPr>
            <p:ph idx="1"/>
            <p:extLst>
              <p:ext uri="{D42A27DB-BD31-4B8C-83A1-F6EECF244321}">
                <p14:modId xmlns:p14="http://schemas.microsoft.com/office/powerpoint/2010/main" val="1910721444"/>
              </p:ext>
            </p:extLst>
          </p:nvPr>
        </p:nvGraphicFramePr>
        <p:xfrm>
          <a:off x="5556250" y="276045"/>
          <a:ext cx="6330950" cy="62800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8327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DBA3A-360F-BA72-92D0-678DA62BEAD4}"/>
              </a:ext>
            </a:extLst>
          </p:cNvPr>
          <p:cNvSpPr>
            <a:spLocks noGrp="1"/>
          </p:cNvSpPr>
          <p:nvPr>
            <p:ph type="title"/>
          </p:nvPr>
        </p:nvSpPr>
        <p:spPr/>
        <p:txBody>
          <a:bodyPr/>
          <a:lstStyle/>
          <a:p>
            <a:r>
              <a:rPr lang="en-US" dirty="0"/>
              <a:t>CALEA Standards Manuals </a:t>
            </a:r>
          </a:p>
        </p:txBody>
      </p:sp>
      <p:sp>
        <p:nvSpPr>
          <p:cNvPr id="3" name="Content Placeholder 2">
            <a:extLst>
              <a:ext uri="{FF2B5EF4-FFF2-40B4-BE49-F238E27FC236}">
                <a16:creationId xmlns:a16="http://schemas.microsoft.com/office/drawing/2014/main" id="{3C2EAADD-6E1D-E6EE-92DB-A4A2E317442F}"/>
              </a:ext>
            </a:extLst>
          </p:cNvPr>
          <p:cNvSpPr>
            <a:spLocks noGrp="1"/>
          </p:cNvSpPr>
          <p:nvPr>
            <p:ph idx="1"/>
          </p:nvPr>
        </p:nvSpPr>
        <p:spPr/>
        <p:txBody>
          <a:bodyPr>
            <a:noAutofit/>
          </a:bodyPr>
          <a:lstStyle/>
          <a:p>
            <a:r>
              <a:rPr lang="en-US" sz="2000" b="1" dirty="0"/>
              <a:t>CALEA Commission creates Standards Manuals for the respective </a:t>
            </a:r>
            <a:r>
              <a:rPr lang="en-US" sz="2000" b="1"/>
              <a:t>disciplines of Law </a:t>
            </a:r>
            <a:r>
              <a:rPr lang="en-US" sz="2000" b="1" dirty="0"/>
              <a:t>Enforcement, Communication Centers, Training Academies, and Campus Security. </a:t>
            </a:r>
          </a:p>
          <a:p>
            <a:r>
              <a:rPr lang="en-US" sz="2000" b="1" dirty="0"/>
              <a:t>Every enrolled agency subscribes and receives the Standards Manual through </a:t>
            </a:r>
            <a:r>
              <a:rPr lang="en-US" sz="2000" b="1" dirty="0" err="1"/>
              <a:t>PowerDMS</a:t>
            </a:r>
            <a:r>
              <a:rPr lang="en-US" sz="2000" b="1" dirty="0"/>
              <a:t>. No agency can amend, alter, or change the manual. </a:t>
            </a:r>
          </a:p>
          <a:p>
            <a:r>
              <a:rPr lang="en-US" sz="2000" b="1" dirty="0"/>
              <a:t>Manual contains over 180+ Standards that govern what an agency has to do or have.</a:t>
            </a:r>
          </a:p>
          <a:p>
            <a:r>
              <a:rPr lang="en-US" sz="2000" b="1" dirty="0" err="1"/>
              <a:t>PowerDMS</a:t>
            </a:r>
            <a:r>
              <a:rPr lang="en-US" sz="2000" b="1" dirty="0"/>
              <a:t> is used for file construction and uploading proofs of compliance. </a:t>
            </a:r>
          </a:p>
          <a:p>
            <a:r>
              <a:rPr lang="en-US" sz="2000" b="1" dirty="0"/>
              <a:t>Every agency has an Accreditation Manager who requests, locates, compiles, uploads, and highlights the proofs of compliance for the assessment. </a:t>
            </a:r>
          </a:p>
        </p:txBody>
      </p:sp>
    </p:spTree>
    <p:extLst>
      <p:ext uri="{BB962C8B-B14F-4D97-AF65-F5344CB8AC3E}">
        <p14:creationId xmlns:p14="http://schemas.microsoft.com/office/powerpoint/2010/main" val="9828012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FA167-4716-BC1F-B91F-A23F40996C6E}"/>
              </a:ext>
            </a:extLst>
          </p:cNvPr>
          <p:cNvSpPr>
            <a:spLocks noGrp="1"/>
          </p:cNvSpPr>
          <p:nvPr>
            <p:ph type="title"/>
          </p:nvPr>
        </p:nvSpPr>
        <p:spPr/>
        <p:txBody>
          <a:bodyPr/>
          <a:lstStyle/>
          <a:p>
            <a:r>
              <a:rPr lang="en-US" dirty="0"/>
              <a:t>Standard Construction </a:t>
            </a:r>
          </a:p>
        </p:txBody>
      </p:sp>
      <p:sp>
        <p:nvSpPr>
          <p:cNvPr id="3" name="Content Placeholder 2">
            <a:extLst>
              <a:ext uri="{FF2B5EF4-FFF2-40B4-BE49-F238E27FC236}">
                <a16:creationId xmlns:a16="http://schemas.microsoft.com/office/drawing/2014/main" id="{43ACA77F-F09C-7C36-0347-4EBB129F4E2C}"/>
              </a:ext>
            </a:extLst>
          </p:cNvPr>
          <p:cNvSpPr>
            <a:spLocks noGrp="1"/>
          </p:cNvSpPr>
          <p:nvPr>
            <p:ph idx="1"/>
          </p:nvPr>
        </p:nvSpPr>
        <p:spPr>
          <a:xfrm>
            <a:off x="690452" y="1410956"/>
            <a:ext cx="10554574" cy="4036088"/>
          </a:xfrm>
        </p:spPr>
        <p:txBody>
          <a:bodyPr/>
          <a:lstStyle/>
          <a:p>
            <a:r>
              <a:rPr lang="en-US" sz="2400" b="1" dirty="0"/>
              <a:t>A Standard is a declarative statement that places a clear requirement, or multiple requirements, on the agency. </a:t>
            </a:r>
          </a:p>
          <a:p>
            <a:r>
              <a:rPr lang="en-US" sz="2400" b="1" dirty="0"/>
              <a:t>Can have Commentary that helps explain the intent of the standard.</a:t>
            </a:r>
            <a:endParaRPr lang="en-US" dirty="0"/>
          </a:p>
        </p:txBody>
      </p:sp>
      <p:pic>
        <p:nvPicPr>
          <p:cNvPr id="17" name="Picture 16">
            <a:extLst>
              <a:ext uri="{FF2B5EF4-FFF2-40B4-BE49-F238E27FC236}">
                <a16:creationId xmlns:a16="http://schemas.microsoft.com/office/drawing/2014/main" id="{75DF5579-398A-5496-F38F-2454D59BA6DB}"/>
              </a:ext>
            </a:extLst>
          </p:cNvPr>
          <p:cNvPicPr>
            <a:picLocks noChangeAspect="1"/>
          </p:cNvPicPr>
          <p:nvPr/>
        </p:nvPicPr>
        <p:blipFill>
          <a:blip r:embed="rId3"/>
          <a:stretch>
            <a:fillRect/>
          </a:stretch>
        </p:blipFill>
        <p:spPr>
          <a:xfrm>
            <a:off x="2361678" y="4387943"/>
            <a:ext cx="7468642" cy="1876687"/>
          </a:xfrm>
          <a:prstGeom prst="rect">
            <a:avLst/>
          </a:prstGeom>
        </p:spPr>
      </p:pic>
      <p:sp>
        <p:nvSpPr>
          <p:cNvPr id="19" name="Rectangle 18">
            <a:extLst>
              <a:ext uri="{FF2B5EF4-FFF2-40B4-BE49-F238E27FC236}">
                <a16:creationId xmlns:a16="http://schemas.microsoft.com/office/drawing/2014/main" id="{5BCCBB06-D9E0-F39A-9BAB-C9101E5B683E}"/>
              </a:ext>
            </a:extLst>
          </p:cNvPr>
          <p:cNvSpPr/>
          <p:nvPr/>
        </p:nvSpPr>
        <p:spPr>
          <a:xfrm>
            <a:off x="2361678" y="5092968"/>
            <a:ext cx="7468642" cy="708152"/>
          </a:xfrm>
          <a:prstGeom prst="rect">
            <a:avLst/>
          </a:prstGeom>
          <a:noFill/>
          <a:ln w="381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17979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FB242-FDEE-55CB-4BE1-602C780454DD}"/>
              </a:ext>
            </a:extLst>
          </p:cNvPr>
          <p:cNvSpPr>
            <a:spLocks noGrp="1"/>
          </p:cNvSpPr>
          <p:nvPr>
            <p:ph type="title"/>
          </p:nvPr>
        </p:nvSpPr>
        <p:spPr/>
        <p:txBody>
          <a:bodyPr/>
          <a:lstStyle/>
          <a:p>
            <a:r>
              <a:rPr lang="en-US" dirty="0"/>
              <a:t>Written Directive </a:t>
            </a:r>
          </a:p>
        </p:txBody>
      </p:sp>
      <p:sp>
        <p:nvSpPr>
          <p:cNvPr id="3" name="Content Placeholder 2">
            <a:extLst>
              <a:ext uri="{FF2B5EF4-FFF2-40B4-BE49-F238E27FC236}">
                <a16:creationId xmlns:a16="http://schemas.microsoft.com/office/drawing/2014/main" id="{C60718E4-1775-6811-4D55-5D135641DC6A}"/>
              </a:ext>
            </a:extLst>
          </p:cNvPr>
          <p:cNvSpPr>
            <a:spLocks noGrp="1"/>
          </p:cNvSpPr>
          <p:nvPr>
            <p:ph idx="1"/>
          </p:nvPr>
        </p:nvSpPr>
        <p:spPr>
          <a:xfrm>
            <a:off x="827424" y="2407015"/>
            <a:ext cx="10554574" cy="3636511"/>
          </a:xfrm>
        </p:spPr>
        <p:txBody>
          <a:bodyPr>
            <a:noAutofit/>
          </a:bodyPr>
          <a:lstStyle/>
          <a:p>
            <a:r>
              <a:rPr lang="en-US" sz="2400" b="1" dirty="0"/>
              <a:t>Is official or authoritative written instruction. </a:t>
            </a:r>
          </a:p>
          <a:p>
            <a:r>
              <a:rPr lang="en-US" sz="2400" b="1" dirty="0"/>
              <a:t>Written document used to guide or affect performance or conduct that is binding on the agency and personnel. </a:t>
            </a:r>
          </a:p>
          <a:p>
            <a:pPr lvl="1"/>
            <a:r>
              <a:rPr lang="en-US" sz="2400" b="1" dirty="0"/>
              <a:t>Policies and Procedures</a:t>
            </a:r>
          </a:p>
          <a:p>
            <a:pPr lvl="1"/>
            <a:r>
              <a:rPr lang="en-US" sz="2400" b="1" dirty="0"/>
              <a:t>Rules and Regulations</a:t>
            </a:r>
          </a:p>
          <a:p>
            <a:pPr lvl="1"/>
            <a:r>
              <a:rPr lang="en-US" sz="2400" b="1" dirty="0"/>
              <a:t>City Ordinances</a:t>
            </a:r>
          </a:p>
          <a:p>
            <a:pPr lvl="1"/>
            <a:r>
              <a:rPr lang="en-US" sz="2400" b="1" dirty="0"/>
              <a:t>State or Federal Law</a:t>
            </a:r>
          </a:p>
          <a:p>
            <a:pPr lvl="1"/>
            <a:r>
              <a:rPr lang="en-US" sz="2400" b="1" dirty="0"/>
              <a:t>General or Special Orders</a:t>
            </a:r>
          </a:p>
        </p:txBody>
      </p:sp>
    </p:spTree>
    <p:extLst>
      <p:ext uri="{BB962C8B-B14F-4D97-AF65-F5344CB8AC3E}">
        <p14:creationId xmlns:p14="http://schemas.microsoft.com/office/powerpoint/2010/main" val="39097705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3B270D7-04A8-22FD-613B-B45BC4DCBD4B}"/>
              </a:ext>
            </a:extLst>
          </p:cNvPr>
          <p:cNvPicPr>
            <a:picLocks noChangeAspect="1"/>
          </p:cNvPicPr>
          <p:nvPr/>
        </p:nvPicPr>
        <p:blipFill>
          <a:blip r:embed="rId2"/>
          <a:stretch>
            <a:fillRect/>
          </a:stretch>
        </p:blipFill>
        <p:spPr>
          <a:xfrm>
            <a:off x="3259885" y="0"/>
            <a:ext cx="5672230" cy="6858000"/>
          </a:xfrm>
          <a:prstGeom prst="rect">
            <a:avLst/>
          </a:prstGeom>
        </p:spPr>
      </p:pic>
    </p:spTree>
    <p:extLst>
      <p:ext uri="{BB962C8B-B14F-4D97-AF65-F5344CB8AC3E}">
        <p14:creationId xmlns:p14="http://schemas.microsoft.com/office/powerpoint/2010/main" val="3494489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CAAB5-F11D-B2AC-CD73-CA9D68A6E6A7}"/>
              </a:ext>
            </a:extLst>
          </p:cNvPr>
          <p:cNvSpPr>
            <a:spLocks noGrp="1"/>
          </p:cNvSpPr>
          <p:nvPr>
            <p:ph type="title"/>
          </p:nvPr>
        </p:nvSpPr>
        <p:spPr>
          <a:xfrm>
            <a:off x="810000" y="447188"/>
            <a:ext cx="10571998" cy="970450"/>
          </a:xfrm>
        </p:spPr>
        <p:txBody>
          <a:bodyPr>
            <a:normAutofit/>
          </a:bodyPr>
          <a:lstStyle/>
          <a:p>
            <a:r>
              <a:rPr lang="en-US" dirty="0"/>
              <a:t>Proof of Compliance </a:t>
            </a:r>
          </a:p>
        </p:txBody>
      </p:sp>
      <p:sp>
        <p:nvSpPr>
          <p:cNvPr id="3" name="Content Placeholder 2">
            <a:extLst>
              <a:ext uri="{FF2B5EF4-FFF2-40B4-BE49-F238E27FC236}">
                <a16:creationId xmlns:a16="http://schemas.microsoft.com/office/drawing/2014/main" id="{80B38010-9E53-EC54-92EF-152323EE3422}"/>
              </a:ext>
            </a:extLst>
          </p:cNvPr>
          <p:cNvSpPr>
            <a:spLocks noGrp="1"/>
          </p:cNvSpPr>
          <p:nvPr>
            <p:ph idx="1"/>
          </p:nvPr>
        </p:nvSpPr>
        <p:spPr>
          <a:xfrm>
            <a:off x="810000" y="2413000"/>
            <a:ext cx="7052733" cy="3632200"/>
          </a:xfrm>
        </p:spPr>
        <p:txBody>
          <a:bodyPr>
            <a:normAutofit/>
          </a:bodyPr>
          <a:lstStyle/>
          <a:p>
            <a:r>
              <a:rPr lang="en-US" sz="2000" b="1" dirty="0"/>
              <a:t>Something that demonstrates that agencies adhere to the Standard and their Written Directive. </a:t>
            </a:r>
          </a:p>
          <a:p>
            <a:pPr lvl="1"/>
            <a:r>
              <a:rPr lang="en-US" sz="2000" b="1" dirty="0"/>
              <a:t>Forms and Reports</a:t>
            </a:r>
          </a:p>
          <a:p>
            <a:pPr lvl="1"/>
            <a:r>
              <a:rPr lang="en-US" sz="2000" b="1" dirty="0"/>
              <a:t>Training rosters</a:t>
            </a:r>
          </a:p>
          <a:p>
            <a:pPr lvl="1"/>
            <a:r>
              <a:rPr lang="en-US" sz="2000" b="1" dirty="0"/>
              <a:t>Videos and Pictures</a:t>
            </a:r>
          </a:p>
          <a:p>
            <a:pPr lvl="1"/>
            <a:r>
              <a:rPr lang="en-US" sz="2000" b="1" dirty="0"/>
              <a:t>News articles </a:t>
            </a:r>
          </a:p>
          <a:p>
            <a:pPr lvl="1"/>
            <a:r>
              <a:rPr lang="en-US" sz="2000" b="1" dirty="0"/>
              <a:t>Websites </a:t>
            </a:r>
          </a:p>
        </p:txBody>
      </p:sp>
      <p:pic>
        <p:nvPicPr>
          <p:cNvPr id="2051" name="31E72E4E-E7BA-4FB8-8155-2F80C706C10C" descr="FB_IMG_1775247290182.jpg">
            <a:extLst>
              <a:ext uri="{FF2B5EF4-FFF2-40B4-BE49-F238E27FC236}">
                <a16:creationId xmlns:a16="http://schemas.microsoft.com/office/drawing/2014/main" id="{38FF1B1B-91E2-F820-26FE-3A603B336C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5" b="14768"/>
          <a:stretch>
            <a:fillRect/>
          </a:stretch>
        </p:blipFill>
        <p:spPr bwMode="auto">
          <a:xfrm>
            <a:off x="7862733" y="2051746"/>
            <a:ext cx="3520699" cy="2093140"/>
          </a:xfrm>
          <a:prstGeom prst="roundRect">
            <a:avLst>
              <a:gd name="adj" fmla="val 5343"/>
            </a:avLst>
          </a:prstGeom>
          <a:noFill/>
          <a:ln>
            <a:solidFill>
              <a:schemeClr val="accent1"/>
            </a:solidFill>
          </a:ln>
          <a:effectLst/>
          <a:extLst>
            <a:ext uri="{909E8E84-426E-40DD-AFC4-6F175D3DCCD1}">
              <a14:hiddenFill xmlns:a14="http://schemas.microsoft.com/office/drawing/2010/main">
                <a:solidFill>
                  <a:srgbClr val="FFFFFF"/>
                </a:solidFill>
              </a14:hiddenFill>
            </a:ext>
          </a:extLst>
        </p:spPr>
      </p:pic>
      <p:pic>
        <p:nvPicPr>
          <p:cNvPr id="5" name="Content Placeholder 9">
            <a:extLst>
              <a:ext uri="{FF2B5EF4-FFF2-40B4-BE49-F238E27FC236}">
                <a16:creationId xmlns:a16="http://schemas.microsoft.com/office/drawing/2014/main" id="{DC019C1C-1640-1F82-6A31-FFCD21F8031D}"/>
              </a:ext>
            </a:extLst>
          </p:cNvPr>
          <p:cNvPicPr>
            <a:picLocks noChangeAspect="1"/>
          </p:cNvPicPr>
          <p:nvPr/>
        </p:nvPicPr>
        <p:blipFill>
          <a:blip r:embed="rId4"/>
          <a:srcRect t="2621" r="5" b="18638"/>
          <a:stretch>
            <a:fillRect/>
          </a:stretch>
        </p:blipFill>
        <p:spPr>
          <a:xfrm>
            <a:off x="7862732" y="4309476"/>
            <a:ext cx="3520699" cy="2093140"/>
          </a:xfrm>
          <a:prstGeom prst="roundRect">
            <a:avLst>
              <a:gd name="adj" fmla="val 5832"/>
            </a:avLst>
          </a:prstGeom>
          <a:ln>
            <a:solidFill>
              <a:schemeClr val="accent1"/>
            </a:solidFill>
          </a:ln>
          <a:effectLst/>
        </p:spPr>
      </p:pic>
    </p:spTree>
    <p:extLst>
      <p:ext uri="{BB962C8B-B14F-4D97-AF65-F5344CB8AC3E}">
        <p14:creationId xmlns:p14="http://schemas.microsoft.com/office/powerpoint/2010/main" val="2175420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7B864-EB11-DFBB-2AA9-B38951E11556}"/>
              </a:ext>
            </a:extLst>
          </p:cNvPr>
          <p:cNvSpPr>
            <a:spLocks noGrp="1"/>
          </p:cNvSpPr>
          <p:nvPr>
            <p:ph type="title"/>
          </p:nvPr>
        </p:nvSpPr>
        <p:spPr/>
        <p:txBody>
          <a:bodyPr/>
          <a:lstStyle/>
          <a:p>
            <a:r>
              <a:rPr lang="en-US" dirty="0"/>
              <a:t>CALEA Assessment Remote Web Based </a:t>
            </a:r>
          </a:p>
        </p:txBody>
      </p:sp>
      <p:graphicFrame>
        <p:nvGraphicFramePr>
          <p:cNvPr id="5" name="Content Placeholder 2">
            <a:extLst>
              <a:ext uri="{FF2B5EF4-FFF2-40B4-BE49-F238E27FC236}">
                <a16:creationId xmlns:a16="http://schemas.microsoft.com/office/drawing/2014/main" id="{37D87A07-96F3-3752-E324-2CDFD04619AD}"/>
              </a:ext>
            </a:extLst>
          </p:cNvPr>
          <p:cNvGraphicFramePr>
            <a:graphicFrameLocks noGrp="1"/>
          </p:cNvGraphicFramePr>
          <p:nvPr>
            <p:ph idx="1"/>
            <p:extLst>
              <p:ext uri="{D42A27DB-BD31-4B8C-83A1-F6EECF244321}">
                <p14:modId xmlns:p14="http://schemas.microsoft.com/office/powerpoint/2010/main" val="1473593276"/>
              </p:ext>
            </p:extLst>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152650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5C8C7C61-A02E-4AA1-8FA4-E6C082F8F64D}"/>
              </a:ext>
            </a:extLst>
          </p:cNvPr>
          <p:cNvSpPr>
            <a:spLocks noGrp="1"/>
          </p:cNvSpPr>
          <p:nvPr>
            <p:ph type="title"/>
          </p:nvPr>
        </p:nvSpPr>
        <p:spPr>
          <a:xfrm>
            <a:off x="414570" y="1734856"/>
            <a:ext cx="3765483" cy="3388287"/>
          </a:xfrm>
        </p:spPr>
        <p:txBody>
          <a:bodyPr anchor="ctr">
            <a:normAutofit/>
          </a:bodyPr>
          <a:lstStyle/>
          <a:p>
            <a:r>
              <a:rPr lang="en-US" dirty="0"/>
              <a:t>CALEA </a:t>
            </a:r>
            <a:br>
              <a:rPr lang="en-US" dirty="0"/>
            </a:br>
            <a:r>
              <a:rPr lang="en-US" dirty="0"/>
              <a:t>On-Site Assessment</a:t>
            </a:r>
          </a:p>
        </p:txBody>
      </p:sp>
      <p:sp>
        <p:nvSpPr>
          <p:cNvPr id="3" name="Content Placeholder 2">
            <a:extLst>
              <a:ext uri="{FF2B5EF4-FFF2-40B4-BE49-F238E27FC236}">
                <a16:creationId xmlns:a16="http://schemas.microsoft.com/office/drawing/2014/main" id="{D7BFF5F1-BE48-B19C-3E20-B594DAA58984}"/>
              </a:ext>
            </a:extLst>
          </p:cNvPr>
          <p:cNvSpPr>
            <a:spLocks noGrp="1"/>
          </p:cNvSpPr>
          <p:nvPr>
            <p:ph idx="1"/>
          </p:nvPr>
        </p:nvSpPr>
        <p:spPr>
          <a:xfrm>
            <a:off x="6008068" y="365760"/>
            <a:ext cx="5365218" cy="6492239"/>
          </a:xfrm>
          <a:effectLst/>
        </p:spPr>
        <p:txBody>
          <a:bodyPr>
            <a:normAutofit/>
          </a:bodyPr>
          <a:lstStyle/>
          <a:p>
            <a:pPr marL="0" indent="0">
              <a:buNone/>
            </a:pPr>
            <a:r>
              <a:rPr lang="en-US" sz="2000" b="1" dirty="0"/>
              <a:t>Every fourth (4</a:t>
            </a:r>
            <a:r>
              <a:rPr lang="en-US" sz="2000" b="1" baseline="30000" dirty="0"/>
              <a:t>th</a:t>
            </a:r>
            <a:r>
              <a:rPr lang="en-US" sz="2000" b="1" dirty="0"/>
              <a:t>) year, CALEA conducts an On-Site Assessment. They send out a CALEA Assessor for 3 days to conduct:</a:t>
            </a:r>
          </a:p>
          <a:p>
            <a:r>
              <a:rPr lang="en-US" sz="2000" b="1" dirty="0"/>
              <a:t>Introduction interview with Chief of Police for insight on department vision, mission, and values.</a:t>
            </a:r>
          </a:p>
          <a:p>
            <a:r>
              <a:rPr lang="en-US" sz="2000" b="1" dirty="0"/>
              <a:t>Conduct four (4) formal presentations on Focus Areas chosen by department and CALEA.</a:t>
            </a:r>
          </a:p>
          <a:p>
            <a:r>
              <a:rPr lang="en-US" sz="2000" b="1" dirty="0"/>
              <a:t>Observation of facilities, fleet, and other organizational structures.</a:t>
            </a:r>
          </a:p>
          <a:p>
            <a:endParaRPr lang="en-US" dirty="0"/>
          </a:p>
        </p:txBody>
      </p:sp>
    </p:spTree>
    <p:extLst>
      <p:ext uri="{BB962C8B-B14F-4D97-AF65-F5344CB8AC3E}">
        <p14:creationId xmlns:p14="http://schemas.microsoft.com/office/powerpoint/2010/main" val="16317736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5C8C7C61-A02E-4AA1-8FA4-E6C082F8F64D}"/>
              </a:ext>
            </a:extLst>
          </p:cNvPr>
          <p:cNvSpPr>
            <a:spLocks noGrp="1"/>
          </p:cNvSpPr>
          <p:nvPr>
            <p:ph type="title"/>
          </p:nvPr>
        </p:nvSpPr>
        <p:spPr>
          <a:xfrm>
            <a:off x="414570" y="1734856"/>
            <a:ext cx="3765483" cy="3388287"/>
          </a:xfrm>
        </p:spPr>
        <p:txBody>
          <a:bodyPr anchor="ctr">
            <a:normAutofit/>
          </a:bodyPr>
          <a:lstStyle/>
          <a:p>
            <a:r>
              <a:rPr lang="en-US" dirty="0"/>
              <a:t>CALEA</a:t>
            </a:r>
            <a:br>
              <a:rPr lang="en-US" dirty="0"/>
            </a:br>
            <a:r>
              <a:rPr lang="en-US" dirty="0"/>
              <a:t>On-Site Assessment</a:t>
            </a:r>
          </a:p>
        </p:txBody>
      </p:sp>
      <p:sp>
        <p:nvSpPr>
          <p:cNvPr id="3" name="Content Placeholder 2">
            <a:extLst>
              <a:ext uri="{FF2B5EF4-FFF2-40B4-BE49-F238E27FC236}">
                <a16:creationId xmlns:a16="http://schemas.microsoft.com/office/drawing/2014/main" id="{D7BFF5F1-BE48-B19C-3E20-B594DAA58984}"/>
              </a:ext>
            </a:extLst>
          </p:cNvPr>
          <p:cNvSpPr>
            <a:spLocks noGrp="1"/>
          </p:cNvSpPr>
          <p:nvPr>
            <p:ph idx="1"/>
          </p:nvPr>
        </p:nvSpPr>
        <p:spPr>
          <a:xfrm>
            <a:off x="6008068" y="365760"/>
            <a:ext cx="5365218" cy="6492239"/>
          </a:xfrm>
          <a:effectLst/>
        </p:spPr>
        <p:txBody>
          <a:bodyPr>
            <a:normAutofit/>
          </a:bodyPr>
          <a:lstStyle/>
          <a:p>
            <a:r>
              <a:rPr lang="en-US" sz="2000" b="1" dirty="0"/>
              <a:t>In-person interviews with agency members such as Command Staff, supervisors, managers, police officers, and support personnel. </a:t>
            </a:r>
          </a:p>
          <a:p>
            <a:r>
              <a:rPr lang="en-US" sz="2000" b="1" dirty="0"/>
              <a:t>Telephone or in-person interviews with community members, business owners, community organizers, and local government.</a:t>
            </a:r>
          </a:p>
          <a:p>
            <a:r>
              <a:rPr lang="en-US" sz="2000" b="1" dirty="0"/>
              <a:t>Exit Interview with Chief of Police where they receive real-time feedback of their continued compliance and accreditation status.  </a:t>
            </a:r>
          </a:p>
          <a:p>
            <a:endParaRPr lang="en-US" dirty="0"/>
          </a:p>
        </p:txBody>
      </p:sp>
    </p:spTree>
    <p:extLst>
      <p:ext uri="{BB962C8B-B14F-4D97-AF65-F5344CB8AC3E}">
        <p14:creationId xmlns:p14="http://schemas.microsoft.com/office/powerpoint/2010/main" val="2223064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9317381-A800-4397-B01D-FCE2E4450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B2437663-CF21-48CD-B0CA-FEA2E2D7A3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6276366" y="942367"/>
            <a:ext cx="6858000" cy="4973267"/>
          </a:xfrm>
          <a:custGeom>
            <a:avLst/>
            <a:gdLst>
              <a:gd name="connsiteX0" fmla="*/ 0 w 6858000"/>
              <a:gd name="connsiteY0" fmla="*/ 4674422 h 4973267"/>
              <a:gd name="connsiteX1" fmla="*/ 0 w 6858000"/>
              <a:gd name="connsiteY1" fmla="*/ 0 h 4973267"/>
              <a:gd name="connsiteX2" fmla="*/ 6858000 w 6858000"/>
              <a:gd name="connsiteY2" fmla="*/ 0 h 4973267"/>
              <a:gd name="connsiteX3" fmla="*/ 6858000 w 6858000"/>
              <a:gd name="connsiteY3" fmla="*/ 4674817 h 4973267"/>
              <a:gd name="connsiteX4" fmla="*/ 3850107 w 6858000"/>
              <a:gd name="connsiteY4" fmla="*/ 4674817 h 4973267"/>
              <a:gd name="connsiteX5" fmla="*/ 3469107 w 6858000"/>
              <a:gd name="connsiteY5" fmla="*/ 4960567 h 4973267"/>
              <a:gd name="connsiteX6" fmla="*/ 3460640 w 6858000"/>
              <a:gd name="connsiteY6" fmla="*/ 4963742 h 4973267"/>
              <a:gd name="connsiteX7" fmla="*/ 3447940 w 6858000"/>
              <a:gd name="connsiteY7" fmla="*/ 4968505 h 4973267"/>
              <a:gd name="connsiteX8" fmla="*/ 3437357 w 6858000"/>
              <a:gd name="connsiteY8" fmla="*/ 4973267 h 4973267"/>
              <a:gd name="connsiteX9" fmla="*/ 3424657 w 6858000"/>
              <a:gd name="connsiteY9" fmla="*/ 4973267 h 4973267"/>
              <a:gd name="connsiteX10" fmla="*/ 3414074 w 6858000"/>
              <a:gd name="connsiteY10" fmla="*/ 4973267 h 4973267"/>
              <a:gd name="connsiteX11" fmla="*/ 3401373 w 6858000"/>
              <a:gd name="connsiteY11" fmla="*/ 4968505 h 4973267"/>
              <a:gd name="connsiteX12" fmla="*/ 3388674 w 6858000"/>
              <a:gd name="connsiteY12" fmla="*/ 4963742 h 4973267"/>
              <a:gd name="connsiteX13" fmla="*/ 3380207 w 6858000"/>
              <a:gd name="connsiteY13" fmla="*/ 4960567 h 4973267"/>
              <a:gd name="connsiteX14" fmla="*/ 2999207 w 6858000"/>
              <a:gd name="connsiteY14" fmla="*/ 4674817 h 4973267"/>
              <a:gd name="connsiteX15" fmla="*/ 1003190 w 6858000"/>
              <a:gd name="connsiteY15" fmla="*/ 4674817 h 4973267"/>
              <a:gd name="connsiteX16" fmla="*/ 1003190 w 6858000"/>
              <a:gd name="connsiteY16" fmla="*/ 4674422 h 4973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8000" h="4973267">
                <a:moveTo>
                  <a:pt x="0" y="4674422"/>
                </a:moveTo>
                <a:lnTo>
                  <a:pt x="0" y="0"/>
                </a:lnTo>
                <a:lnTo>
                  <a:pt x="6858000" y="0"/>
                </a:lnTo>
                <a:lnTo>
                  <a:pt x="6858000" y="4674817"/>
                </a:lnTo>
                <a:lnTo>
                  <a:pt x="3850107" y="4674817"/>
                </a:lnTo>
                <a:lnTo>
                  <a:pt x="3469107" y="4960567"/>
                </a:lnTo>
                <a:lnTo>
                  <a:pt x="3460640" y="4963742"/>
                </a:lnTo>
                <a:lnTo>
                  <a:pt x="3447940" y="4968505"/>
                </a:lnTo>
                <a:lnTo>
                  <a:pt x="3437357" y="4973267"/>
                </a:lnTo>
                <a:lnTo>
                  <a:pt x="3424657" y="4973267"/>
                </a:lnTo>
                <a:lnTo>
                  <a:pt x="3414074" y="4973267"/>
                </a:lnTo>
                <a:lnTo>
                  <a:pt x="3401373" y="4968505"/>
                </a:lnTo>
                <a:lnTo>
                  <a:pt x="3388674" y="4963742"/>
                </a:lnTo>
                <a:lnTo>
                  <a:pt x="3380207" y="4960567"/>
                </a:lnTo>
                <a:lnTo>
                  <a:pt x="2999207" y="4674817"/>
                </a:lnTo>
                <a:lnTo>
                  <a:pt x="1003190" y="4674817"/>
                </a:lnTo>
                <a:lnTo>
                  <a:pt x="1003190" y="4674422"/>
                </a:lnTo>
                <a:close/>
              </a:path>
            </a:pathLst>
          </a:custGeom>
          <a:ln/>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DD93BAEE-03F3-AD1E-C5B0-71E6AD455961}"/>
              </a:ext>
            </a:extLst>
          </p:cNvPr>
          <p:cNvSpPr>
            <a:spLocks noGrp="1"/>
          </p:cNvSpPr>
          <p:nvPr>
            <p:ph type="title"/>
          </p:nvPr>
        </p:nvSpPr>
        <p:spPr>
          <a:xfrm>
            <a:off x="8164057" y="1026726"/>
            <a:ext cx="3217940" cy="4804549"/>
          </a:xfrm>
        </p:spPr>
        <p:txBody>
          <a:bodyPr anchor="ctr">
            <a:normAutofit/>
          </a:bodyPr>
          <a:lstStyle/>
          <a:p>
            <a:r>
              <a:rPr lang="en-US" sz="3600" dirty="0"/>
              <a:t>CALEA Accreditation </a:t>
            </a:r>
          </a:p>
        </p:txBody>
      </p:sp>
      <p:sp>
        <p:nvSpPr>
          <p:cNvPr id="3" name="Content Placeholder 2">
            <a:extLst>
              <a:ext uri="{FF2B5EF4-FFF2-40B4-BE49-F238E27FC236}">
                <a16:creationId xmlns:a16="http://schemas.microsoft.com/office/drawing/2014/main" id="{8ED328D2-78F6-2C5D-D72D-8BFCCDB5D0EE}"/>
              </a:ext>
            </a:extLst>
          </p:cNvPr>
          <p:cNvSpPr>
            <a:spLocks noGrp="1"/>
          </p:cNvSpPr>
          <p:nvPr>
            <p:ph idx="1"/>
          </p:nvPr>
        </p:nvSpPr>
        <p:spPr>
          <a:xfrm>
            <a:off x="451514" y="1026726"/>
            <a:ext cx="6261258" cy="4804549"/>
          </a:xfrm>
          <a:effectLst/>
        </p:spPr>
        <p:txBody>
          <a:bodyPr>
            <a:normAutofit/>
          </a:bodyPr>
          <a:lstStyle/>
          <a:p>
            <a:r>
              <a:rPr lang="en-US" b="1" dirty="0"/>
              <a:t>Agency receives initial or reaccreditation and it starts the cycle continues.</a:t>
            </a:r>
          </a:p>
          <a:p>
            <a:r>
              <a:rPr lang="en-US" b="1" dirty="0"/>
              <a:t>Remote and On-Site Assessments are based on your initial award date, and they set them every 4 years.  </a:t>
            </a:r>
          </a:p>
          <a:p>
            <a:r>
              <a:rPr lang="en-US" b="1" dirty="0"/>
              <a:t>Tacoma Police Department Accreditation History</a:t>
            </a:r>
          </a:p>
          <a:p>
            <a:pPr lvl="1"/>
            <a:r>
              <a:rPr lang="en-US" sz="1800" b="1" dirty="0"/>
              <a:t>2006 – 2010 Self Assessment, 1</a:t>
            </a:r>
            <a:r>
              <a:rPr lang="en-US" sz="1800" b="1" baseline="30000" dirty="0"/>
              <a:t>st</a:t>
            </a:r>
            <a:r>
              <a:rPr lang="en-US" sz="1800" b="1" dirty="0"/>
              <a:t> On-site, and received Initial Accreditation</a:t>
            </a:r>
          </a:p>
          <a:p>
            <a:pPr lvl="1"/>
            <a:r>
              <a:rPr lang="en-US" sz="1800" b="1" dirty="0"/>
              <a:t>2013 and 2016 CALEA was on 3-year cycle, had  On-Site Assessments with reaccreditation.</a:t>
            </a:r>
          </a:p>
          <a:p>
            <a:pPr lvl="1"/>
            <a:r>
              <a:rPr lang="en-US" sz="1800" b="1" dirty="0"/>
              <a:t>2020 and 2024 CALEA went to 4-year cycle</a:t>
            </a:r>
            <a:r>
              <a:rPr lang="en-US" sz="1800" b="1"/>
              <a:t>, had On-Site </a:t>
            </a:r>
            <a:r>
              <a:rPr lang="en-US" sz="1800" b="1" dirty="0"/>
              <a:t>Assessments with reaccreditation. </a:t>
            </a:r>
          </a:p>
        </p:txBody>
      </p:sp>
    </p:spTree>
    <p:extLst>
      <p:ext uri="{BB962C8B-B14F-4D97-AF65-F5344CB8AC3E}">
        <p14:creationId xmlns:p14="http://schemas.microsoft.com/office/powerpoint/2010/main" val="18415990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F22BF-6723-20E3-9E82-45504C580CDD}"/>
              </a:ext>
            </a:extLst>
          </p:cNvPr>
          <p:cNvSpPr>
            <a:spLocks noGrp="1"/>
          </p:cNvSpPr>
          <p:nvPr>
            <p:ph type="title"/>
          </p:nvPr>
        </p:nvSpPr>
        <p:spPr/>
        <p:txBody>
          <a:bodyPr/>
          <a:lstStyle/>
          <a:p>
            <a:r>
              <a:rPr lang="en-US" dirty="0"/>
              <a:t>CALEA Conference </a:t>
            </a:r>
          </a:p>
        </p:txBody>
      </p:sp>
      <p:graphicFrame>
        <p:nvGraphicFramePr>
          <p:cNvPr id="13" name="Content Placeholder 2">
            <a:extLst>
              <a:ext uri="{FF2B5EF4-FFF2-40B4-BE49-F238E27FC236}">
                <a16:creationId xmlns:a16="http://schemas.microsoft.com/office/drawing/2014/main" id="{41D301DF-C44A-10DB-360E-03D27CF58C77}"/>
              </a:ext>
            </a:extLst>
          </p:cNvPr>
          <p:cNvGraphicFramePr>
            <a:graphicFrameLocks noGrp="1"/>
          </p:cNvGraphicFramePr>
          <p:nvPr>
            <p:ph idx="1"/>
            <p:extLst>
              <p:ext uri="{D42A27DB-BD31-4B8C-83A1-F6EECF244321}">
                <p14:modId xmlns:p14="http://schemas.microsoft.com/office/powerpoint/2010/main" val="1988624774"/>
              </p:ext>
            </p:extLst>
          </p:nvPr>
        </p:nvGraphicFramePr>
        <p:xfrm>
          <a:off x="810000" y="2330956"/>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56061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25D274-D146-017F-4E89-B0EFF514668B}"/>
              </a:ext>
            </a:extLst>
          </p:cNvPr>
          <p:cNvSpPr>
            <a:spLocks noGrp="1"/>
          </p:cNvSpPr>
          <p:nvPr>
            <p:ph type="title"/>
          </p:nvPr>
        </p:nvSpPr>
        <p:spPr>
          <a:xfrm>
            <a:off x="8432825" y="1303113"/>
            <a:ext cx="3372079" cy="4251775"/>
          </a:xfrm>
          <a:effectLst/>
        </p:spPr>
        <p:txBody>
          <a:bodyPr anchor="ctr">
            <a:normAutofit/>
          </a:bodyPr>
          <a:lstStyle/>
          <a:p>
            <a:r>
              <a:rPr lang="en-US"/>
              <a:t>CALEA and Other Accrediting Associations </a:t>
            </a:r>
            <a:endParaRPr lang="en-US" dirty="0"/>
          </a:p>
        </p:txBody>
      </p:sp>
      <p:sp useBgFill="1">
        <p:nvSpPr>
          <p:cNvPr id="20" name="Freeform: Shape 19">
            <a:extLst>
              <a:ext uri="{FF2B5EF4-FFF2-40B4-BE49-F238E27FC236}">
                <a16:creationId xmlns:a16="http://schemas.microsoft.com/office/drawing/2014/main" id="{68F2977E-E0AE-4EB4-A059-59E908EB86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66761" y="-666761"/>
            <a:ext cx="6858002" cy="8191524"/>
          </a:xfrm>
          <a:custGeom>
            <a:avLst/>
            <a:gdLst>
              <a:gd name="connsiteX0" fmla="*/ 6858002 w 6858002"/>
              <a:gd name="connsiteY0" fmla="*/ 6080676 h 8191524"/>
              <a:gd name="connsiteX1" fmla="*/ 3829244 w 6858002"/>
              <a:gd name="connsiteY1" fmla="*/ 8068294 h 8191524"/>
              <a:gd name="connsiteX2" fmla="*/ 3827371 w 6858002"/>
              <a:gd name="connsiteY2" fmla="*/ 8069839 h 8191524"/>
              <a:gd name="connsiteX3" fmla="*/ 3824585 w 6858002"/>
              <a:gd name="connsiteY3" fmla="*/ 8071350 h 8191524"/>
              <a:gd name="connsiteX4" fmla="*/ 3798695 w 6858002"/>
              <a:gd name="connsiteY4" fmla="*/ 8088342 h 8191524"/>
              <a:gd name="connsiteX5" fmla="*/ 3785013 w 6858002"/>
              <a:gd name="connsiteY5" fmla="*/ 8092830 h 8191524"/>
              <a:gd name="connsiteX6" fmla="*/ 3706341 w 6858002"/>
              <a:gd name="connsiteY6" fmla="*/ 8135531 h 8191524"/>
              <a:gd name="connsiteX7" fmla="*/ 3429000 w 6858002"/>
              <a:gd name="connsiteY7" fmla="*/ 8191524 h 8191524"/>
              <a:gd name="connsiteX8" fmla="*/ 3151660 w 6858002"/>
              <a:gd name="connsiteY8" fmla="*/ 8135531 h 8191524"/>
              <a:gd name="connsiteX9" fmla="*/ 3072998 w 6858002"/>
              <a:gd name="connsiteY9" fmla="*/ 8092835 h 8191524"/>
              <a:gd name="connsiteX10" fmla="*/ 3059300 w 6858002"/>
              <a:gd name="connsiteY10" fmla="*/ 8088342 h 8191524"/>
              <a:gd name="connsiteX11" fmla="*/ 3033385 w 6858002"/>
              <a:gd name="connsiteY11" fmla="*/ 8071334 h 8191524"/>
              <a:gd name="connsiteX12" fmla="*/ 3030629 w 6858002"/>
              <a:gd name="connsiteY12" fmla="*/ 8069839 h 8191524"/>
              <a:gd name="connsiteX13" fmla="*/ 3028777 w 6858002"/>
              <a:gd name="connsiteY13" fmla="*/ 8068310 h 8191524"/>
              <a:gd name="connsiteX14" fmla="*/ 2 w 6858002"/>
              <a:gd name="connsiteY14" fmla="*/ 6080676 h 8191524"/>
              <a:gd name="connsiteX15" fmla="*/ 6858002 w 6858002"/>
              <a:gd name="connsiteY15" fmla="*/ 0 h 8191524"/>
              <a:gd name="connsiteX16" fmla="*/ 6858002 w 6858002"/>
              <a:gd name="connsiteY16" fmla="*/ 2634972 h 8191524"/>
              <a:gd name="connsiteX17" fmla="*/ 6858002 w 6858002"/>
              <a:gd name="connsiteY17" fmla="*/ 2984308 h 8191524"/>
              <a:gd name="connsiteX18" fmla="*/ 6858002 w 6858002"/>
              <a:gd name="connsiteY18" fmla="*/ 3291840 h 8191524"/>
              <a:gd name="connsiteX19" fmla="*/ 6858002 w 6858002"/>
              <a:gd name="connsiteY19" fmla="*/ 6080675 h 8191524"/>
              <a:gd name="connsiteX20" fmla="*/ 2 w 6858002"/>
              <a:gd name="connsiteY20" fmla="*/ 6080675 h 8191524"/>
              <a:gd name="connsiteX21" fmla="*/ 2 w 6858002"/>
              <a:gd name="connsiteY21" fmla="*/ 3291840 h 8191524"/>
              <a:gd name="connsiteX22" fmla="*/ 0 w 6858002"/>
              <a:gd name="connsiteY22" fmla="*/ 3291840 h 8191524"/>
              <a:gd name="connsiteX23" fmla="*/ 0 w 6858002"/>
              <a:gd name="connsiteY23" fmla="*/ 0 h 8191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858002" h="8191524">
                <a:moveTo>
                  <a:pt x="6858002" y="6080676"/>
                </a:moveTo>
                <a:lnTo>
                  <a:pt x="3829244" y="8068294"/>
                </a:lnTo>
                <a:lnTo>
                  <a:pt x="3827371" y="8069839"/>
                </a:lnTo>
                <a:lnTo>
                  <a:pt x="3824585" y="8071350"/>
                </a:lnTo>
                <a:lnTo>
                  <a:pt x="3798695" y="8088342"/>
                </a:lnTo>
                <a:lnTo>
                  <a:pt x="3785013" y="8092830"/>
                </a:lnTo>
                <a:lnTo>
                  <a:pt x="3706341" y="8135531"/>
                </a:lnTo>
                <a:cubicBezTo>
                  <a:pt x="3621098" y="8171586"/>
                  <a:pt x="3527377" y="8191524"/>
                  <a:pt x="3429000" y="8191524"/>
                </a:cubicBezTo>
                <a:cubicBezTo>
                  <a:pt x="3330623" y="8191524"/>
                  <a:pt x="3236903" y="8171586"/>
                  <a:pt x="3151660" y="8135531"/>
                </a:cubicBezTo>
                <a:lnTo>
                  <a:pt x="3072998" y="8092835"/>
                </a:lnTo>
                <a:lnTo>
                  <a:pt x="3059300" y="8088342"/>
                </a:lnTo>
                <a:lnTo>
                  <a:pt x="3033385" y="8071334"/>
                </a:lnTo>
                <a:lnTo>
                  <a:pt x="3030629" y="8069839"/>
                </a:lnTo>
                <a:lnTo>
                  <a:pt x="3028777" y="8068310"/>
                </a:lnTo>
                <a:lnTo>
                  <a:pt x="2" y="6080676"/>
                </a:lnTo>
                <a:close/>
                <a:moveTo>
                  <a:pt x="6858002" y="0"/>
                </a:moveTo>
                <a:lnTo>
                  <a:pt x="6858002" y="2634972"/>
                </a:lnTo>
                <a:lnTo>
                  <a:pt x="6858002" y="2984308"/>
                </a:lnTo>
                <a:lnTo>
                  <a:pt x="6858002" y="3291840"/>
                </a:lnTo>
                <a:lnTo>
                  <a:pt x="6858002" y="6080675"/>
                </a:lnTo>
                <a:lnTo>
                  <a:pt x="2" y="6080675"/>
                </a:lnTo>
                <a:lnTo>
                  <a:pt x="2" y="3291840"/>
                </a:lnTo>
                <a:lnTo>
                  <a:pt x="0" y="3291840"/>
                </a:lnTo>
                <a:lnTo>
                  <a:pt x="0" y="0"/>
                </a:lnTo>
                <a:close/>
              </a:path>
            </a:pathLst>
          </a:custGeom>
          <a:ln>
            <a:noFill/>
          </a:ln>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3CCD7F9F-1443-60F9-03DB-A79FAAEEA994}"/>
              </a:ext>
            </a:extLst>
          </p:cNvPr>
          <p:cNvSpPr>
            <a:spLocks noGrp="1"/>
          </p:cNvSpPr>
          <p:nvPr>
            <p:ph idx="1"/>
          </p:nvPr>
        </p:nvSpPr>
        <p:spPr>
          <a:xfrm>
            <a:off x="451514" y="978993"/>
            <a:ext cx="5830952" cy="4900014"/>
          </a:xfrm>
          <a:effectLst/>
        </p:spPr>
        <p:txBody>
          <a:bodyPr>
            <a:normAutofit/>
          </a:bodyPr>
          <a:lstStyle/>
          <a:p>
            <a:r>
              <a:rPr lang="en-US" b="1"/>
              <a:t>Approximately 750 LE Agencies out of 18,000+ (2-3%) are CALEA Accredited. </a:t>
            </a:r>
          </a:p>
          <a:p>
            <a:r>
              <a:rPr lang="en-US" b="1"/>
              <a:t>There are state and other national recognized accrediting bodies. </a:t>
            </a:r>
          </a:p>
          <a:p>
            <a:r>
              <a:rPr lang="en-US" b="1"/>
              <a:t>Washington State Criminal Justice Training Commission is accredited through International Association of Directors of Law Enforcement Standards and Training (IADLEST)</a:t>
            </a:r>
          </a:p>
          <a:p>
            <a:r>
              <a:rPr lang="en-US" b="1"/>
              <a:t>Tacoma Police Department Forensic Services is accredited through ANSI National Accreditation Board (ANAB)</a:t>
            </a:r>
          </a:p>
        </p:txBody>
      </p:sp>
    </p:spTree>
    <p:extLst>
      <p:ext uri="{BB962C8B-B14F-4D97-AF65-F5344CB8AC3E}">
        <p14:creationId xmlns:p14="http://schemas.microsoft.com/office/powerpoint/2010/main" val="34679262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9317381-A800-4397-B01D-FCE2E4450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B2437663-CF21-48CD-B0CA-FEA2E2D7A3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6276366" y="942367"/>
            <a:ext cx="6858000" cy="4973267"/>
          </a:xfrm>
          <a:custGeom>
            <a:avLst/>
            <a:gdLst>
              <a:gd name="connsiteX0" fmla="*/ 0 w 6858000"/>
              <a:gd name="connsiteY0" fmla="*/ 4674422 h 4973267"/>
              <a:gd name="connsiteX1" fmla="*/ 0 w 6858000"/>
              <a:gd name="connsiteY1" fmla="*/ 0 h 4973267"/>
              <a:gd name="connsiteX2" fmla="*/ 6858000 w 6858000"/>
              <a:gd name="connsiteY2" fmla="*/ 0 h 4973267"/>
              <a:gd name="connsiteX3" fmla="*/ 6858000 w 6858000"/>
              <a:gd name="connsiteY3" fmla="*/ 4674817 h 4973267"/>
              <a:gd name="connsiteX4" fmla="*/ 3850107 w 6858000"/>
              <a:gd name="connsiteY4" fmla="*/ 4674817 h 4973267"/>
              <a:gd name="connsiteX5" fmla="*/ 3469107 w 6858000"/>
              <a:gd name="connsiteY5" fmla="*/ 4960567 h 4973267"/>
              <a:gd name="connsiteX6" fmla="*/ 3460640 w 6858000"/>
              <a:gd name="connsiteY6" fmla="*/ 4963742 h 4973267"/>
              <a:gd name="connsiteX7" fmla="*/ 3447940 w 6858000"/>
              <a:gd name="connsiteY7" fmla="*/ 4968505 h 4973267"/>
              <a:gd name="connsiteX8" fmla="*/ 3437357 w 6858000"/>
              <a:gd name="connsiteY8" fmla="*/ 4973267 h 4973267"/>
              <a:gd name="connsiteX9" fmla="*/ 3424657 w 6858000"/>
              <a:gd name="connsiteY9" fmla="*/ 4973267 h 4973267"/>
              <a:gd name="connsiteX10" fmla="*/ 3414074 w 6858000"/>
              <a:gd name="connsiteY10" fmla="*/ 4973267 h 4973267"/>
              <a:gd name="connsiteX11" fmla="*/ 3401373 w 6858000"/>
              <a:gd name="connsiteY11" fmla="*/ 4968505 h 4973267"/>
              <a:gd name="connsiteX12" fmla="*/ 3388674 w 6858000"/>
              <a:gd name="connsiteY12" fmla="*/ 4963742 h 4973267"/>
              <a:gd name="connsiteX13" fmla="*/ 3380207 w 6858000"/>
              <a:gd name="connsiteY13" fmla="*/ 4960567 h 4973267"/>
              <a:gd name="connsiteX14" fmla="*/ 2999207 w 6858000"/>
              <a:gd name="connsiteY14" fmla="*/ 4674817 h 4973267"/>
              <a:gd name="connsiteX15" fmla="*/ 1003190 w 6858000"/>
              <a:gd name="connsiteY15" fmla="*/ 4674817 h 4973267"/>
              <a:gd name="connsiteX16" fmla="*/ 1003190 w 6858000"/>
              <a:gd name="connsiteY16" fmla="*/ 4674422 h 4973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58000" h="4973267">
                <a:moveTo>
                  <a:pt x="0" y="4674422"/>
                </a:moveTo>
                <a:lnTo>
                  <a:pt x="0" y="0"/>
                </a:lnTo>
                <a:lnTo>
                  <a:pt x="6858000" y="0"/>
                </a:lnTo>
                <a:lnTo>
                  <a:pt x="6858000" y="4674817"/>
                </a:lnTo>
                <a:lnTo>
                  <a:pt x="3850107" y="4674817"/>
                </a:lnTo>
                <a:lnTo>
                  <a:pt x="3469107" y="4960567"/>
                </a:lnTo>
                <a:lnTo>
                  <a:pt x="3460640" y="4963742"/>
                </a:lnTo>
                <a:lnTo>
                  <a:pt x="3447940" y="4968505"/>
                </a:lnTo>
                <a:lnTo>
                  <a:pt x="3437357" y="4973267"/>
                </a:lnTo>
                <a:lnTo>
                  <a:pt x="3424657" y="4973267"/>
                </a:lnTo>
                <a:lnTo>
                  <a:pt x="3414074" y="4973267"/>
                </a:lnTo>
                <a:lnTo>
                  <a:pt x="3401373" y="4968505"/>
                </a:lnTo>
                <a:lnTo>
                  <a:pt x="3388674" y="4963742"/>
                </a:lnTo>
                <a:lnTo>
                  <a:pt x="3380207" y="4960567"/>
                </a:lnTo>
                <a:lnTo>
                  <a:pt x="2999207" y="4674817"/>
                </a:lnTo>
                <a:lnTo>
                  <a:pt x="1003190" y="4674817"/>
                </a:lnTo>
                <a:lnTo>
                  <a:pt x="1003190" y="4674422"/>
                </a:lnTo>
                <a:close/>
              </a:path>
            </a:pathLst>
          </a:custGeom>
          <a:ln/>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D15B4346-92F9-70A2-004A-8E957F5D0B47}"/>
              </a:ext>
            </a:extLst>
          </p:cNvPr>
          <p:cNvSpPr>
            <a:spLocks noGrp="1"/>
          </p:cNvSpPr>
          <p:nvPr>
            <p:ph type="title"/>
          </p:nvPr>
        </p:nvSpPr>
        <p:spPr>
          <a:xfrm>
            <a:off x="8164057" y="1026726"/>
            <a:ext cx="3217940" cy="4804549"/>
          </a:xfrm>
        </p:spPr>
        <p:txBody>
          <a:bodyPr anchor="ctr">
            <a:normAutofit/>
          </a:bodyPr>
          <a:lstStyle/>
          <a:p>
            <a:r>
              <a:rPr lang="en-US" sz="3600" dirty="0"/>
              <a:t>CALEA Accreditation Benefits </a:t>
            </a:r>
          </a:p>
        </p:txBody>
      </p:sp>
      <p:sp>
        <p:nvSpPr>
          <p:cNvPr id="3" name="Content Placeholder 2">
            <a:extLst>
              <a:ext uri="{FF2B5EF4-FFF2-40B4-BE49-F238E27FC236}">
                <a16:creationId xmlns:a16="http://schemas.microsoft.com/office/drawing/2014/main" id="{E07CDB92-006F-13C5-49AA-D20CBE58255F}"/>
              </a:ext>
            </a:extLst>
          </p:cNvPr>
          <p:cNvSpPr>
            <a:spLocks noGrp="1"/>
          </p:cNvSpPr>
          <p:nvPr>
            <p:ph idx="1"/>
          </p:nvPr>
        </p:nvSpPr>
        <p:spPr>
          <a:xfrm>
            <a:off x="451514" y="1026726"/>
            <a:ext cx="6261258" cy="4804549"/>
          </a:xfrm>
          <a:effectLst/>
        </p:spPr>
        <p:txBody>
          <a:bodyPr>
            <a:normAutofit/>
          </a:bodyPr>
          <a:lstStyle/>
          <a:p>
            <a:r>
              <a:rPr lang="en-US" sz="2000" b="1" dirty="0"/>
              <a:t>Confidence the agency is using internationally accepted best practices in policies and procedures. </a:t>
            </a:r>
          </a:p>
          <a:p>
            <a:r>
              <a:rPr lang="en-US" sz="2000" b="1" dirty="0"/>
              <a:t>Structured external review annually.</a:t>
            </a:r>
          </a:p>
          <a:p>
            <a:r>
              <a:rPr lang="en-US" sz="2000" b="1" dirty="0"/>
              <a:t>Reduced litigation and legal liability.</a:t>
            </a:r>
          </a:p>
          <a:p>
            <a:r>
              <a:rPr lang="en-US" sz="2000" b="1" dirty="0"/>
              <a:t>Affects insurance premiums. </a:t>
            </a:r>
          </a:p>
          <a:p>
            <a:r>
              <a:rPr lang="en-US" sz="2000" b="1" dirty="0"/>
              <a:t>Consistency in agency operations and accountability. </a:t>
            </a:r>
          </a:p>
          <a:p>
            <a:r>
              <a:rPr lang="en-US" sz="2000" b="1" dirty="0"/>
              <a:t>Instill greater public confidence and credibility. </a:t>
            </a:r>
          </a:p>
          <a:p>
            <a:endParaRPr lang="en-US" dirty="0"/>
          </a:p>
        </p:txBody>
      </p:sp>
    </p:spTree>
    <p:extLst>
      <p:ext uri="{BB962C8B-B14F-4D97-AF65-F5344CB8AC3E}">
        <p14:creationId xmlns:p14="http://schemas.microsoft.com/office/powerpoint/2010/main" val="38951226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22B77-FA16-4D4E-BAA6-811C61DB3E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CA6EF34F-3BAD-4CD8-B05E-03BA773AE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1050631" y="1050634"/>
            <a:ext cx="6857997" cy="4756735"/>
          </a:xfrm>
          <a:custGeom>
            <a:avLst/>
            <a:gdLst>
              <a:gd name="connsiteX0" fmla="*/ 6857997 w 6857997"/>
              <a:gd name="connsiteY0" fmla="*/ 0 h 4756735"/>
              <a:gd name="connsiteX1" fmla="*/ 6857997 w 6857997"/>
              <a:gd name="connsiteY1" fmla="*/ 4458285 h 4756735"/>
              <a:gd name="connsiteX2" fmla="*/ 4861980 w 6857997"/>
              <a:gd name="connsiteY2" fmla="*/ 4458285 h 4756735"/>
              <a:gd name="connsiteX3" fmla="*/ 4480980 w 6857997"/>
              <a:gd name="connsiteY3" fmla="*/ 4744036 h 4756735"/>
              <a:gd name="connsiteX4" fmla="*/ 4472514 w 6857997"/>
              <a:gd name="connsiteY4" fmla="*/ 4747210 h 4756735"/>
              <a:gd name="connsiteX5" fmla="*/ 4459814 w 6857997"/>
              <a:gd name="connsiteY5" fmla="*/ 4751973 h 4756735"/>
              <a:gd name="connsiteX6" fmla="*/ 4447114 w 6857997"/>
              <a:gd name="connsiteY6" fmla="*/ 4756735 h 4756735"/>
              <a:gd name="connsiteX7" fmla="*/ 4436530 w 6857997"/>
              <a:gd name="connsiteY7" fmla="*/ 4756735 h 4756735"/>
              <a:gd name="connsiteX8" fmla="*/ 4423830 w 6857997"/>
              <a:gd name="connsiteY8" fmla="*/ 4756735 h 4756735"/>
              <a:gd name="connsiteX9" fmla="*/ 4413247 w 6857997"/>
              <a:gd name="connsiteY9" fmla="*/ 4751973 h 4756735"/>
              <a:gd name="connsiteX10" fmla="*/ 4400547 w 6857997"/>
              <a:gd name="connsiteY10" fmla="*/ 4747210 h 4756735"/>
              <a:gd name="connsiteX11" fmla="*/ 4392080 w 6857997"/>
              <a:gd name="connsiteY11" fmla="*/ 4744036 h 4756735"/>
              <a:gd name="connsiteX12" fmla="*/ 4011080 w 6857997"/>
              <a:gd name="connsiteY12" fmla="*/ 4458285 h 4756735"/>
              <a:gd name="connsiteX13" fmla="*/ 0 w 6857997"/>
              <a:gd name="connsiteY13" fmla="*/ 4458285 h 4756735"/>
              <a:gd name="connsiteX14" fmla="*/ 1 w 6857997"/>
              <a:gd name="connsiteY14" fmla="*/ 0 h 4756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857997" h="4756735">
                <a:moveTo>
                  <a:pt x="6857997" y="0"/>
                </a:moveTo>
                <a:lnTo>
                  <a:pt x="6857997" y="4458285"/>
                </a:lnTo>
                <a:lnTo>
                  <a:pt x="4861980" y="4458285"/>
                </a:lnTo>
                <a:lnTo>
                  <a:pt x="4480980" y="4744036"/>
                </a:lnTo>
                <a:lnTo>
                  <a:pt x="4472514" y="4747210"/>
                </a:lnTo>
                <a:lnTo>
                  <a:pt x="4459814" y="4751973"/>
                </a:lnTo>
                <a:lnTo>
                  <a:pt x="4447114" y="4756735"/>
                </a:lnTo>
                <a:lnTo>
                  <a:pt x="4436530" y="4756735"/>
                </a:lnTo>
                <a:lnTo>
                  <a:pt x="4423830" y="4756735"/>
                </a:lnTo>
                <a:lnTo>
                  <a:pt x="4413247" y="4751973"/>
                </a:lnTo>
                <a:lnTo>
                  <a:pt x="4400547" y="4747210"/>
                </a:lnTo>
                <a:lnTo>
                  <a:pt x="4392080" y="4744036"/>
                </a:lnTo>
                <a:lnTo>
                  <a:pt x="4011080" y="4458285"/>
                </a:lnTo>
                <a:lnTo>
                  <a:pt x="0" y="4458285"/>
                </a:lnTo>
                <a:lnTo>
                  <a:pt x="1" y="0"/>
                </a:lnTo>
                <a:close/>
              </a:path>
            </a:pathLst>
          </a:custGeom>
          <a:solidFill>
            <a:schemeClr val="accent1"/>
          </a:solidFill>
          <a:ln>
            <a:headEnd/>
            <a:tailEnd/>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E03FFD30-7F47-64F5-7D82-8E6042D12EC2}"/>
              </a:ext>
            </a:extLst>
          </p:cNvPr>
          <p:cNvSpPr>
            <a:spLocks noGrp="1"/>
          </p:cNvSpPr>
          <p:nvPr>
            <p:ph type="title"/>
          </p:nvPr>
        </p:nvSpPr>
        <p:spPr>
          <a:xfrm>
            <a:off x="465826" y="1918252"/>
            <a:ext cx="3717985" cy="3997635"/>
          </a:xfrm>
        </p:spPr>
        <p:txBody>
          <a:bodyPr anchor="t">
            <a:normAutofit/>
          </a:bodyPr>
          <a:lstStyle/>
          <a:p>
            <a:r>
              <a:rPr lang="en-US" sz="4100" dirty="0"/>
              <a:t>CALEA Public Comment Portal </a:t>
            </a:r>
          </a:p>
        </p:txBody>
      </p:sp>
      <p:graphicFrame>
        <p:nvGraphicFramePr>
          <p:cNvPr id="5" name="Content Placeholder 2">
            <a:extLst>
              <a:ext uri="{FF2B5EF4-FFF2-40B4-BE49-F238E27FC236}">
                <a16:creationId xmlns:a16="http://schemas.microsoft.com/office/drawing/2014/main" id="{05533FC0-7649-06A2-C60A-66D00D74BA50}"/>
              </a:ext>
            </a:extLst>
          </p:cNvPr>
          <p:cNvGraphicFramePr>
            <a:graphicFrameLocks noGrp="1"/>
          </p:cNvGraphicFramePr>
          <p:nvPr>
            <p:ph idx="1"/>
            <p:extLst>
              <p:ext uri="{D42A27DB-BD31-4B8C-83A1-F6EECF244321}">
                <p14:modId xmlns:p14="http://schemas.microsoft.com/office/powerpoint/2010/main" val="2735831323"/>
              </p:ext>
            </p:extLst>
          </p:nvPr>
        </p:nvGraphicFramePr>
        <p:xfrm>
          <a:off x="5308892" y="777240"/>
          <a:ext cx="6330950" cy="70407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09579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7A31E-8A3A-3F99-AFD4-991669BE16C7}"/>
              </a:ext>
            </a:extLst>
          </p:cNvPr>
          <p:cNvSpPr>
            <a:spLocks noGrp="1"/>
          </p:cNvSpPr>
          <p:nvPr>
            <p:ph type="title"/>
          </p:nvPr>
        </p:nvSpPr>
        <p:spPr>
          <a:xfrm>
            <a:off x="810000" y="447188"/>
            <a:ext cx="10571998" cy="970450"/>
          </a:xfrm>
        </p:spPr>
        <p:txBody>
          <a:bodyPr>
            <a:normAutofit/>
          </a:bodyPr>
          <a:lstStyle/>
          <a:p>
            <a:r>
              <a:rPr lang="en-US" dirty="0"/>
              <a:t>CALEA Continuous Compliance </a:t>
            </a:r>
          </a:p>
        </p:txBody>
      </p:sp>
      <p:sp>
        <p:nvSpPr>
          <p:cNvPr id="13" name="Content Placeholder 2">
            <a:extLst>
              <a:ext uri="{FF2B5EF4-FFF2-40B4-BE49-F238E27FC236}">
                <a16:creationId xmlns:a16="http://schemas.microsoft.com/office/drawing/2014/main" id="{92A830C7-0428-96BF-95A1-7F12229DC24B}"/>
              </a:ext>
            </a:extLst>
          </p:cNvPr>
          <p:cNvSpPr>
            <a:spLocks noGrp="1"/>
          </p:cNvSpPr>
          <p:nvPr>
            <p:ph idx="1"/>
          </p:nvPr>
        </p:nvSpPr>
        <p:spPr>
          <a:xfrm>
            <a:off x="818713" y="2412999"/>
            <a:ext cx="6792051" cy="4070927"/>
          </a:xfrm>
        </p:spPr>
        <p:txBody>
          <a:bodyPr>
            <a:noAutofit/>
          </a:bodyPr>
          <a:lstStyle/>
          <a:p>
            <a:pPr marL="0" indent="0">
              <a:lnSpc>
                <a:spcPct val="90000"/>
              </a:lnSpc>
              <a:buNone/>
            </a:pPr>
            <a:r>
              <a:rPr lang="en-US" b="1" dirty="0"/>
              <a:t>The accreditation process is not to be viewed as an event that occurs once every review cycle, rather, as an on-going, quality performance review of the agency. A successful reaccreditation is contingent upon the agency’s ability to demonstrate continued compliance with applicable standards during the period being reviewed. </a:t>
            </a:r>
          </a:p>
          <a:p>
            <a:pPr marL="0" indent="0">
              <a:lnSpc>
                <a:spcPct val="90000"/>
              </a:lnSpc>
              <a:buNone/>
            </a:pPr>
            <a:endParaRPr lang="en-US" b="1" dirty="0"/>
          </a:p>
          <a:p>
            <a:pPr marL="0" indent="0">
              <a:lnSpc>
                <a:spcPct val="90000"/>
              </a:lnSpc>
              <a:buNone/>
            </a:pPr>
            <a:r>
              <a:rPr lang="en-US" b="1" dirty="0"/>
              <a:t>The accreditation process is considered an essential management model that guides the public safety agencies through organizational growth, challenges, and change. </a:t>
            </a:r>
          </a:p>
          <a:p>
            <a:pPr marL="0" indent="0">
              <a:lnSpc>
                <a:spcPct val="90000"/>
              </a:lnSpc>
              <a:buNone/>
            </a:pPr>
            <a:endParaRPr lang="en-US" b="1" dirty="0"/>
          </a:p>
          <a:p>
            <a:pPr marL="0" indent="0">
              <a:lnSpc>
                <a:spcPct val="90000"/>
              </a:lnSpc>
              <a:buNone/>
            </a:pPr>
            <a:r>
              <a:rPr lang="en-US" b="1" dirty="0"/>
              <a:t>This is accomplished by providing consistent reaccreditation maintenance, tracking agency performance, and identifying changes to agency procedures. </a:t>
            </a:r>
          </a:p>
        </p:txBody>
      </p:sp>
      <p:pic>
        <p:nvPicPr>
          <p:cNvPr id="7" name="Graphic 6" descr="Ribbon">
            <a:extLst>
              <a:ext uri="{FF2B5EF4-FFF2-40B4-BE49-F238E27FC236}">
                <a16:creationId xmlns:a16="http://schemas.microsoft.com/office/drawing/2014/main" id="{99B6059C-B11A-24BC-DC64-38C578FC4EB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35943" y="2412999"/>
            <a:ext cx="3646055" cy="3646055"/>
          </a:xfrm>
          <a:prstGeom prst="roundRect">
            <a:avLst>
              <a:gd name="adj" fmla="val 3876"/>
            </a:avLst>
          </a:prstGeom>
          <a:ln>
            <a:solidFill>
              <a:schemeClr val="accent1"/>
            </a:solidFill>
          </a:ln>
          <a:effectLst/>
        </p:spPr>
      </p:pic>
    </p:spTree>
    <p:extLst>
      <p:ext uri="{BB962C8B-B14F-4D97-AF65-F5344CB8AC3E}">
        <p14:creationId xmlns:p14="http://schemas.microsoft.com/office/powerpoint/2010/main" val="20825689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EFF9B-0067-8CFE-DEBF-E50A4F9E0B3A}"/>
              </a:ext>
            </a:extLst>
          </p:cNvPr>
          <p:cNvSpPr>
            <a:spLocks noGrp="1"/>
          </p:cNvSpPr>
          <p:nvPr>
            <p:ph type="title"/>
          </p:nvPr>
        </p:nvSpPr>
        <p:spPr>
          <a:xfrm>
            <a:off x="700272" y="2594780"/>
            <a:ext cx="10561418" cy="1468800"/>
          </a:xfrm>
        </p:spPr>
        <p:txBody>
          <a:bodyPr/>
          <a:lstStyle/>
          <a:p>
            <a:pPr algn="ctr"/>
            <a:r>
              <a:rPr lang="en-US" dirty="0"/>
              <a:t>Questions? </a:t>
            </a:r>
            <a:br>
              <a:rPr lang="en-US" dirty="0"/>
            </a:br>
            <a:br>
              <a:rPr lang="en-US" dirty="0"/>
            </a:br>
            <a:br>
              <a:rPr lang="en-US" dirty="0"/>
            </a:br>
            <a:r>
              <a:rPr lang="en-US" dirty="0"/>
              <a:t>Thank you</a:t>
            </a:r>
          </a:p>
        </p:txBody>
      </p:sp>
      <p:sp>
        <p:nvSpPr>
          <p:cNvPr id="3" name="Text Placeholder 2">
            <a:extLst>
              <a:ext uri="{FF2B5EF4-FFF2-40B4-BE49-F238E27FC236}">
                <a16:creationId xmlns:a16="http://schemas.microsoft.com/office/drawing/2014/main" id="{3FEB2C88-83D7-B15F-3B43-4C04F14F8954}"/>
              </a:ext>
            </a:extLst>
          </p:cNvPr>
          <p:cNvSpPr>
            <a:spLocks noGrp="1"/>
          </p:cNvSpPr>
          <p:nvPr>
            <p:ph type="body" idx="1"/>
          </p:nvPr>
        </p:nvSpPr>
        <p:spPr>
          <a:xfrm>
            <a:off x="815291" y="5235481"/>
            <a:ext cx="10561418" cy="918431"/>
          </a:xfrm>
        </p:spPr>
        <p:txBody>
          <a:bodyPr/>
          <a:lstStyle/>
          <a:p>
            <a:pPr algn="ctr"/>
            <a:r>
              <a:rPr lang="en-US" sz="4000" b="1" dirty="0">
                <a:solidFill>
                  <a:schemeClr val="tx1">
                    <a:lumMod val="95000"/>
                  </a:schemeClr>
                </a:solidFill>
                <a:hlinkClick r:id="rId2">
                  <a:extLst>
                    <a:ext uri="{A12FA001-AC4F-418D-AE19-62706E023703}">
                      <ahyp:hlinkClr xmlns:ahyp="http://schemas.microsoft.com/office/drawing/2018/hyperlinkcolor" val="tx"/>
                    </a:ext>
                  </a:extLst>
                </a:hlinkClick>
              </a:rPr>
              <a:t>www.calea.org</a:t>
            </a:r>
            <a:r>
              <a:rPr lang="en-US" sz="4000" b="1" dirty="0">
                <a:solidFill>
                  <a:schemeClr val="tx1">
                    <a:lumMod val="95000"/>
                  </a:schemeClr>
                </a:solidFill>
              </a:rPr>
              <a:t> </a:t>
            </a:r>
          </a:p>
        </p:txBody>
      </p:sp>
    </p:spTree>
    <p:extLst>
      <p:ext uri="{BB962C8B-B14F-4D97-AF65-F5344CB8AC3E}">
        <p14:creationId xmlns:p14="http://schemas.microsoft.com/office/powerpoint/2010/main" val="32504037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Custom 14">
      <a:dk1>
        <a:sysClr val="windowText" lastClr="000000"/>
      </a:dk1>
      <a:lt1>
        <a:sysClr val="window" lastClr="FFFFFF"/>
      </a:lt1>
      <a:dk2>
        <a:srgbClr val="FFBE5F"/>
      </a:dk2>
      <a:lt2>
        <a:srgbClr val="DBEFF9"/>
      </a:lt2>
      <a:accent1>
        <a:srgbClr val="005390"/>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125</TotalTime>
  <Words>1208</Words>
  <Application>Microsoft Office PowerPoint</Application>
  <PresentationFormat>Widescreen</PresentationFormat>
  <Paragraphs>113</Paragraphs>
  <Slides>20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Aptos</vt:lpstr>
      <vt:lpstr>Century Gothic</vt:lpstr>
      <vt:lpstr>Wingdings 2</vt:lpstr>
      <vt:lpstr>Quotable</vt:lpstr>
      <vt:lpstr>CALEA Accreditation   Tacoma Police Department  </vt:lpstr>
      <vt:lpstr>History </vt:lpstr>
      <vt:lpstr>CALEA Accreditation </vt:lpstr>
      <vt:lpstr>CALEA Accreditation </vt:lpstr>
      <vt:lpstr>CALEA Accreditation  Commission </vt:lpstr>
      <vt:lpstr>CALEA Standards Manuals </vt:lpstr>
      <vt:lpstr>Standard Construction </vt:lpstr>
      <vt:lpstr>Written Directive </vt:lpstr>
      <vt:lpstr>PowerPoint Presentation</vt:lpstr>
      <vt:lpstr>Proof of Compliance </vt:lpstr>
      <vt:lpstr>CALEA Assessment Remote Web Based </vt:lpstr>
      <vt:lpstr>CALEA  On-Site Assessment</vt:lpstr>
      <vt:lpstr>CALEA On-Site Assessment</vt:lpstr>
      <vt:lpstr>CALEA Accreditation </vt:lpstr>
      <vt:lpstr>CALEA Conference </vt:lpstr>
      <vt:lpstr>CALEA and Other Accrediting Associations </vt:lpstr>
      <vt:lpstr>CALEA Accreditation Benefits </vt:lpstr>
      <vt:lpstr>CALEA Public Comment Portal </vt:lpstr>
      <vt:lpstr>CALEA Continuous Compliance </vt:lpstr>
      <vt:lpstr>Questions?    Thank you</vt:lpstr>
    </vt:vector>
  </TitlesOfParts>
  <Company>City of Tacoma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Custis, Kelly</dc:creator>
  <cp:lastModifiedBy>Custis, Kelly</cp:lastModifiedBy>
  <cp:revision>1</cp:revision>
  <dcterms:created xsi:type="dcterms:W3CDTF">2026-04-03T15:06:36Z</dcterms:created>
  <dcterms:modified xsi:type="dcterms:W3CDTF">2026-04-10T15:04:51Z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caad403-beaf-4d58-8868-791c33f888c7_Enabled">
    <vt:lpwstr>true</vt:lpwstr>
  </property>
  <property fmtid="{D5CDD505-2E9C-101B-9397-08002B2CF9AE}" pid="3" name="MSIP_Label_dcaad403-beaf-4d58-8868-791c33f888c7_SetDate">
    <vt:lpwstr>2026-04-03T21:17:52Z</vt:lpwstr>
  </property>
  <property fmtid="{D5CDD505-2E9C-101B-9397-08002B2CF9AE}" pid="4" name="MSIP_Label_dcaad403-beaf-4d58-8868-791c33f888c7_Method">
    <vt:lpwstr>Standard</vt:lpwstr>
  </property>
  <property fmtid="{D5CDD505-2E9C-101B-9397-08002B2CF9AE}" pid="5" name="MSIP_Label_dcaad403-beaf-4d58-8868-791c33f888c7_Name">
    <vt:lpwstr>Category 2 - Sensitive-Internal</vt:lpwstr>
  </property>
  <property fmtid="{D5CDD505-2E9C-101B-9397-08002B2CF9AE}" pid="6" name="MSIP_Label_dcaad403-beaf-4d58-8868-791c33f888c7_SiteId">
    <vt:lpwstr>8ef8e5fc-f375-40ae-ab99-e5cee9801271</vt:lpwstr>
  </property>
  <property fmtid="{D5CDD505-2E9C-101B-9397-08002B2CF9AE}" pid="7" name="MSIP_Label_dcaad403-beaf-4d58-8868-791c33f888c7_ActionId">
    <vt:lpwstr>dea2675f-2061-434b-8e58-626b07640ba2</vt:lpwstr>
  </property>
  <property fmtid="{D5CDD505-2E9C-101B-9397-08002B2CF9AE}" pid="8" name="MSIP_Label_dcaad403-beaf-4d58-8868-791c33f888c7_ContentBits">
    <vt:lpwstr>0</vt:lpwstr>
  </property>
</Properties>
</file>