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1CC198-11E6-4A97-894B-D89C49F31D01}" v="1" dt="2025-12-30T00:30:08.6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6"/>
    <p:restoredTop sz="95055"/>
  </p:normalViewPr>
  <p:slideViewPr>
    <p:cSldViewPr snapToGrid="0">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son, Ted" userId="24aed171-068c-46d3-87a8-0ed9629ab70e" providerId="ADAL" clId="{FAD59839-A386-4042-9D44-95C30EC68472}"/>
    <pc:docChg chg="custSel modSld">
      <pc:chgData name="Richardson, Ted" userId="24aed171-068c-46d3-87a8-0ed9629ab70e" providerId="ADAL" clId="{FAD59839-A386-4042-9D44-95C30EC68472}" dt="2025-12-19T23:17:54.130" v="2" actId="20577"/>
      <pc:docMkLst>
        <pc:docMk/>
      </pc:docMkLst>
      <pc:sldChg chg="modSp mod">
        <pc:chgData name="Richardson, Ted" userId="24aed171-068c-46d3-87a8-0ed9629ab70e" providerId="ADAL" clId="{FAD59839-A386-4042-9D44-95C30EC68472}" dt="2025-12-19T23:17:54.130" v="2" actId="20577"/>
        <pc:sldMkLst>
          <pc:docMk/>
          <pc:sldMk cId="2782746790" sldId="257"/>
        </pc:sldMkLst>
        <pc:spChg chg="mod">
          <ac:chgData name="Richardson, Ted" userId="24aed171-068c-46d3-87a8-0ed9629ab70e" providerId="ADAL" clId="{FAD59839-A386-4042-9D44-95C30EC68472}" dt="2025-12-19T23:17:54.130" v="2" actId="20577"/>
          <ac:spMkLst>
            <pc:docMk/>
            <pc:sldMk cId="2782746790" sldId="257"/>
            <ac:spMk id="3" creationId="{E69F9285-198D-2AD2-2C12-50F750DEB7FF}"/>
          </ac:spMkLst>
        </pc:spChg>
      </pc:sldChg>
    </pc:docChg>
  </pc:docChgLst>
  <pc:docChgLst>
    <pc:chgData name="Richardson, Ted" userId="24aed171-068c-46d3-87a8-0ed9629ab70e" providerId="ADAL" clId="{D51CC198-11E6-4A97-894B-D89C49F31D01}"/>
    <pc:docChg chg="custSel addSld delSld modSld">
      <pc:chgData name="Richardson, Ted" userId="24aed171-068c-46d3-87a8-0ed9629ab70e" providerId="ADAL" clId="{D51CC198-11E6-4A97-894B-D89C49F31D01}" dt="2025-12-30T00:30:10.610" v="79" actId="20577"/>
      <pc:docMkLst>
        <pc:docMk/>
      </pc:docMkLst>
      <pc:sldChg chg="modSp mod">
        <pc:chgData name="Richardson, Ted" userId="24aed171-068c-46d3-87a8-0ed9629ab70e" providerId="ADAL" clId="{D51CC198-11E6-4A97-894B-D89C49F31D01}" dt="2025-12-30T00:25:29.664" v="75" actId="14100"/>
        <pc:sldMkLst>
          <pc:docMk/>
          <pc:sldMk cId="3307217328" sldId="256"/>
        </pc:sldMkLst>
        <pc:spChg chg="mod">
          <ac:chgData name="Richardson, Ted" userId="24aed171-068c-46d3-87a8-0ed9629ab70e" providerId="ADAL" clId="{D51CC198-11E6-4A97-894B-D89C49F31D01}" dt="2025-12-30T00:25:29.664" v="75" actId="14100"/>
          <ac:spMkLst>
            <pc:docMk/>
            <pc:sldMk cId="3307217328" sldId="256"/>
            <ac:spMk id="2" creationId="{49C930E4-41F3-0F61-38F7-37CEDE382E39}"/>
          </ac:spMkLst>
        </pc:spChg>
        <pc:spChg chg="mod">
          <ac:chgData name="Richardson, Ted" userId="24aed171-068c-46d3-87a8-0ed9629ab70e" providerId="ADAL" clId="{D51CC198-11E6-4A97-894B-D89C49F31D01}" dt="2025-12-30T00:25:26.656" v="74" actId="27636"/>
          <ac:spMkLst>
            <pc:docMk/>
            <pc:sldMk cId="3307217328" sldId="256"/>
            <ac:spMk id="3" creationId="{5ABE6183-4A8A-CB80-DB9F-DFDA48E4A21D}"/>
          </ac:spMkLst>
        </pc:spChg>
      </pc:sldChg>
      <pc:sldChg chg="modSp mod">
        <pc:chgData name="Richardson, Ted" userId="24aed171-068c-46d3-87a8-0ed9629ab70e" providerId="ADAL" clId="{D51CC198-11E6-4A97-894B-D89C49F31D01}" dt="2025-12-30T00:25:00.914" v="62" actId="1076"/>
        <pc:sldMkLst>
          <pc:docMk/>
          <pc:sldMk cId="2782746790" sldId="257"/>
        </pc:sldMkLst>
        <pc:spChg chg="mod">
          <ac:chgData name="Richardson, Ted" userId="24aed171-068c-46d3-87a8-0ed9629ab70e" providerId="ADAL" clId="{D51CC198-11E6-4A97-894B-D89C49F31D01}" dt="2025-12-30T00:25:00.914" v="62" actId="1076"/>
          <ac:spMkLst>
            <pc:docMk/>
            <pc:sldMk cId="2782746790" sldId="257"/>
            <ac:spMk id="3" creationId="{E69F9285-198D-2AD2-2C12-50F750DEB7FF}"/>
          </ac:spMkLst>
        </pc:spChg>
      </pc:sldChg>
      <pc:sldChg chg="modSp mod">
        <pc:chgData name="Richardson, Ted" userId="24aed171-068c-46d3-87a8-0ed9629ab70e" providerId="ADAL" clId="{D51CC198-11E6-4A97-894B-D89C49F31D01}" dt="2025-12-30T00:23:10.881" v="39" actId="27636"/>
        <pc:sldMkLst>
          <pc:docMk/>
          <pc:sldMk cId="1163376492" sldId="258"/>
        </pc:sldMkLst>
        <pc:spChg chg="mod">
          <ac:chgData name="Richardson, Ted" userId="24aed171-068c-46d3-87a8-0ed9629ab70e" providerId="ADAL" clId="{D51CC198-11E6-4A97-894B-D89C49F31D01}" dt="2025-12-30T00:23:10.881" v="39" actId="27636"/>
          <ac:spMkLst>
            <pc:docMk/>
            <pc:sldMk cId="1163376492" sldId="258"/>
            <ac:spMk id="3" creationId="{22383AC7-A38E-446C-713A-0CB09CAE65CD}"/>
          </ac:spMkLst>
        </pc:spChg>
      </pc:sldChg>
      <pc:sldChg chg="modSp mod">
        <pc:chgData name="Richardson, Ted" userId="24aed171-068c-46d3-87a8-0ed9629ab70e" providerId="ADAL" clId="{D51CC198-11E6-4A97-894B-D89C49F31D01}" dt="2025-12-30T00:23:51.728" v="44" actId="20577"/>
        <pc:sldMkLst>
          <pc:docMk/>
          <pc:sldMk cId="2121920047" sldId="259"/>
        </pc:sldMkLst>
        <pc:spChg chg="mod">
          <ac:chgData name="Richardson, Ted" userId="24aed171-068c-46d3-87a8-0ed9629ab70e" providerId="ADAL" clId="{D51CC198-11E6-4A97-894B-D89C49F31D01}" dt="2025-12-30T00:23:51.728" v="44" actId="20577"/>
          <ac:spMkLst>
            <pc:docMk/>
            <pc:sldMk cId="2121920047" sldId="259"/>
            <ac:spMk id="3" creationId="{B93FCFFF-B264-2619-60A1-49D9C6778F4B}"/>
          </ac:spMkLst>
        </pc:spChg>
      </pc:sldChg>
      <pc:sldChg chg="del">
        <pc:chgData name="Richardson, Ted" userId="24aed171-068c-46d3-87a8-0ed9629ab70e" providerId="ADAL" clId="{D51CC198-11E6-4A97-894B-D89C49F31D01}" dt="2025-12-30T00:22:02.902" v="0" actId="2696"/>
        <pc:sldMkLst>
          <pc:docMk/>
          <pc:sldMk cId="29873106" sldId="260"/>
        </pc:sldMkLst>
      </pc:sldChg>
      <pc:sldChg chg="modSp new mod">
        <pc:chgData name="Richardson, Ted" userId="24aed171-068c-46d3-87a8-0ed9629ab70e" providerId="ADAL" clId="{D51CC198-11E6-4A97-894B-D89C49F31D01}" dt="2025-12-30T00:30:10.610" v="79" actId="20577"/>
        <pc:sldMkLst>
          <pc:docMk/>
          <pc:sldMk cId="625996598" sldId="260"/>
        </pc:sldMkLst>
        <pc:spChg chg="mod">
          <ac:chgData name="Richardson, Ted" userId="24aed171-068c-46d3-87a8-0ed9629ab70e" providerId="ADAL" clId="{D51CC198-11E6-4A97-894B-D89C49F31D01}" dt="2025-12-30T00:25:40.171" v="76" actId="20577"/>
          <ac:spMkLst>
            <pc:docMk/>
            <pc:sldMk cId="625996598" sldId="260"/>
            <ac:spMk id="2" creationId="{A4E9EF8E-4AA0-7BA6-8F21-0BCA86892BC2}"/>
          </ac:spMkLst>
        </pc:spChg>
        <pc:spChg chg="mod">
          <ac:chgData name="Richardson, Ted" userId="24aed171-068c-46d3-87a8-0ed9629ab70e" providerId="ADAL" clId="{D51CC198-11E6-4A97-894B-D89C49F31D01}" dt="2025-12-30T00:30:10.610" v="79" actId="20577"/>
          <ac:spMkLst>
            <pc:docMk/>
            <pc:sldMk cId="625996598" sldId="260"/>
            <ac:spMk id="3" creationId="{78454E8F-EA44-BB14-2799-D42E06BD934B}"/>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12/29/2025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12/29/2025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12/29/2025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12/29/2025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12/29/2025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12/29/2025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12/29/2025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12/29/2025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12/29/2025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12/29/2025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12/29/2025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12/29/2025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930E4-41F3-0F61-38F7-37CEDE382E39}"/>
              </a:ext>
            </a:extLst>
          </p:cNvPr>
          <p:cNvSpPr>
            <a:spLocks noGrp="1"/>
          </p:cNvSpPr>
          <p:nvPr>
            <p:ph type="ctrTitle"/>
          </p:nvPr>
        </p:nvSpPr>
        <p:spPr>
          <a:xfrm>
            <a:off x="1154955" y="2099733"/>
            <a:ext cx="8825658" cy="2377376"/>
          </a:xfrm>
        </p:spPr>
        <p:txBody>
          <a:bodyPr/>
          <a:lstStyle/>
          <a:p>
            <a:r>
              <a:rPr lang="en-US" dirty="0"/>
              <a:t>What Is CPAC?</a:t>
            </a:r>
          </a:p>
        </p:txBody>
      </p:sp>
      <p:sp>
        <p:nvSpPr>
          <p:cNvPr id="3" name="Subtitle 2">
            <a:extLst>
              <a:ext uri="{FF2B5EF4-FFF2-40B4-BE49-F238E27FC236}">
                <a16:creationId xmlns:a16="http://schemas.microsoft.com/office/drawing/2014/main" id="{5ABE6183-4A8A-CB80-DB9F-DFDA48E4A21D}"/>
              </a:ext>
            </a:extLst>
          </p:cNvPr>
          <p:cNvSpPr>
            <a:spLocks noGrp="1"/>
          </p:cNvSpPr>
          <p:nvPr>
            <p:ph type="subTitle" idx="1"/>
          </p:nvPr>
        </p:nvSpPr>
        <p:spPr>
          <a:xfrm>
            <a:off x="1154955" y="4563373"/>
            <a:ext cx="8825658" cy="1268083"/>
          </a:xfrm>
        </p:spPr>
        <p:txBody>
          <a:bodyPr>
            <a:normAutofit fontScale="92500" lnSpcReduction="20000"/>
          </a:bodyPr>
          <a:lstStyle/>
          <a:p>
            <a:r>
              <a:rPr lang="en-US" sz="2400" dirty="0"/>
              <a:t>The Community’s Police Advisory Committee (CPAC) is a policy-focused entity that helps to ensure transparency and accountability in the way the City of Tacoma Police Department operates</a:t>
            </a:r>
          </a:p>
        </p:txBody>
      </p:sp>
    </p:spTree>
    <p:extLst>
      <p:ext uri="{BB962C8B-B14F-4D97-AF65-F5344CB8AC3E}">
        <p14:creationId xmlns:p14="http://schemas.microsoft.com/office/powerpoint/2010/main" val="33072173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89F0C-A7CF-500A-F7E6-B858B1B99332}"/>
              </a:ext>
            </a:extLst>
          </p:cNvPr>
          <p:cNvSpPr>
            <a:spLocks noGrp="1"/>
          </p:cNvSpPr>
          <p:nvPr>
            <p:ph type="title"/>
          </p:nvPr>
        </p:nvSpPr>
        <p:spPr/>
        <p:txBody>
          <a:bodyPr/>
          <a:lstStyle/>
          <a:p>
            <a:r>
              <a:rPr lang="en-US" dirty="0"/>
              <a:t>Who is CPAC?</a:t>
            </a:r>
          </a:p>
        </p:txBody>
      </p:sp>
      <p:sp>
        <p:nvSpPr>
          <p:cNvPr id="3" name="Content Placeholder 2">
            <a:extLst>
              <a:ext uri="{FF2B5EF4-FFF2-40B4-BE49-F238E27FC236}">
                <a16:creationId xmlns:a16="http://schemas.microsoft.com/office/drawing/2014/main" id="{E69F9285-198D-2AD2-2C12-50F750DEB7FF}"/>
              </a:ext>
            </a:extLst>
          </p:cNvPr>
          <p:cNvSpPr>
            <a:spLocks noGrp="1"/>
          </p:cNvSpPr>
          <p:nvPr>
            <p:ph idx="1"/>
          </p:nvPr>
        </p:nvSpPr>
        <p:spPr>
          <a:xfrm>
            <a:off x="833394" y="2560368"/>
            <a:ext cx="10525212" cy="4107016"/>
          </a:xfrm>
        </p:spPr>
        <p:txBody>
          <a:bodyPr>
            <a:normAutofit fontScale="92500" lnSpcReduction="10000"/>
          </a:bodyPr>
          <a:lstStyle/>
          <a:p>
            <a:pPr marL="0" indent="0">
              <a:buNone/>
            </a:pPr>
            <a:r>
              <a:rPr lang="en-US" sz="2400" dirty="0"/>
              <a:t>Tacoma’s all volunteer resident-based committee dedicated to transparency, equity and community engagement with Tacoma police department.</a:t>
            </a:r>
          </a:p>
          <a:p>
            <a:pPr marL="0" indent="0">
              <a:buNone/>
            </a:pPr>
            <a:r>
              <a:rPr lang="en-US" sz="2400" b="0" i="0" dirty="0">
                <a:effectLst/>
              </a:rPr>
              <a:t>The Community’s Police Advisory Committee consists of 11 members who are nominated by the Community Vitality and Safety Committee and confirmed by the City Council. The membership term is three years and includes persons representing the diverse communities in the City. Members must be residents of </a:t>
            </a:r>
            <a:r>
              <a:rPr lang="en-US" sz="2400" dirty="0"/>
              <a:t>Tacoma</a:t>
            </a:r>
            <a:r>
              <a:rPr lang="en-US" sz="2400" b="0" i="0" dirty="0">
                <a:effectLst/>
              </a:rPr>
              <a:t>. No current member of the Tacoma Police Department, or his or her immediate family, may service on the Committee. No more than three members may be commissioned law enforcement professionals or retired commissioned law enforcement professionals. Members may no serve more than ten years.</a:t>
            </a:r>
            <a:endParaRPr lang="en-US" sz="2400" dirty="0"/>
          </a:p>
        </p:txBody>
      </p:sp>
    </p:spTree>
    <p:extLst>
      <p:ext uri="{BB962C8B-B14F-4D97-AF65-F5344CB8AC3E}">
        <p14:creationId xmlns:p14="http://schemas.microsoft.com/office/powerpoint/2010/main" val="2782746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23EFD-D75C-D47E-FCEE-A85CC549E9DB}"/>
              </a:ext>
            </a:extLst>
          </p:cNvPr>
          <p:cNvSpPr>
            <a:spLocks noGrp="1"/>
          </p:cNvSpPr>
          <p:nvPr>
            <p:ph type="title"/>
          </p:nvPr>
        </p:nvSpPr>
        <p:spPr/>
        <p:txBody>
          <a:bodyPr/>
          <a:lstStyle/>
          <a:p>
            <a:r>
              <a:rPr lang="en-US" dirty="0"/>
              <a:t>CPAC Duties and Responsibilities</a:t>
            </a:r>
          </a:p>
        </p:txBody>
      </p:sp>
      <p:sp>
        <p:nvSpPr>
          <p:cNvPr id="3" name="Content Placeholder 2">
            <a:extLst>
              <a:ext uri="{FF2B5EF4-FFF2-40B4-BE49-F238E27FC236}">
                <a16:creationId xmlns:a16="http://schemas.microsoft.com/office/drawing/2014/main" id="{22383AC7-A38E-446C-713A-0CB09CAE65CD}"/>
              </a:ext>
            </a:extLst>
          </p:cNvPr>
          <p:cNvSpPr>
            <a:spLocks noGrp="1"/>
          </p:cNvSpPr>
          <p:nvPr>
            <p:ph idx="1"/>
          </p:nvPr>
        </p:nvSpPr>
        <p:spPr>
          <a:xfrm>
            <a:off x="1154954" y="2603500"/>
            <a:ext cx="10568344" cy="3874938"/>
          </a:xfrm>
        </p:spPr>
        <p:txBody>
          <a:bodyPr>
            <a:normAutofit lnSpcReduction="10000"/>
          </a:bodyPr>
          <a:lstStyle/>
          <a:p>
            <a:r>
              <a:rPr lang="en-US" sz="2400" dirty="0"/>
              <a:t>Review police policy, procedures, rules, training, completed investigations, and programs at the request of the Tacoma City Council, City Manager or Chief of Police.</a:t>
            </a:r>
          </a:p>
          <a:p>
            <a:r>
              <a:rPr lang="en-US" sz="2400" dirty="0"/>
              <a:t>Provide advice and recommendations to the City Council, the City Manager, and the Chief of Police on police policy, procedures, rules, training, and programs.</a:t>
            </a:r>
          </a:p>
          <a:p>
            <a:r>
              <a:rPr lang="en-US" sz="2400" dirty="0"/>
              <a:t>Foster understanding between Tacoma Police Department and the community, and promote TPD services and resources.</a:t>
            </a:r>
          </a:p>
          <a:p>
            <a:r>
              <a:rPr lang="en-US" sz="2400" dirty="0"/>
              <a:t>Promote awareness of the public complaint process, and review policy and conduct complaints by members of the public.</a:t>
            </a:r>
          </a:p>
        </p:txBody>
      </p:sp>
    </p:spTree>
    <p:extLst>
      <p:ext uri="{BB962C8B-B14F-4D97-AF65-F5344CB8AC3E}">
        <p14:creationId xmlns:p14="http://schemas.microsoft.com/office/powerpoint/2010/main" val="1163376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9CD10-B53A-FE28-771A-ADA2EE6DE027}"/>
              </a:ext>
            </a:extLst>
          </p:cNvPr>
          <p:cNvSpPr>
            <a:spLocks noGrp="1"/>
          </p:cNvSpPr>
          <p:nvPr>
            <p:ph type="title"/>
          </p:nvPr>
        </p:nvSpPr>
        <p:spPr/>
        <p:txBody>
          <a:bodyPr/>
          <a:lstStyle/>
          <a:p>
            <a:r>
              <a:rPr lang="en-US" dirty="0"/>
              <a:t>Duties and Responsibilities Cont.</a:t>
            </a:r>
          </a:p>
        </p:txBody>
      </p:sp>
      <p:sp>
        <p:nvSpPr>
          <p:cNvPr id="3" name="Content Placeholder 2">
            <a:extLst>
              <a:ext uri="{FF2B5EF4-FFF2-40B4-BE49-F238E27FC236}">
                <a16:creationId xmlns:a16="http://schemas.microsoft.com/office/drawing/2014/main" id="{B93FCFFF-B264-2619-60A1-49D9C6778F4B}"/>
              </a:ext>
            </a:extLst>
          </p:cNvPr>
          <p:cNvSpPr>
            <a:spLocks noGrp="1"/>
          </p:cNvSpPr>
          <p:nvPr>
            <p:ph idx="1"/>
          </p:nvPr>
        </p:nvSpPr>
        <p:spPr>
          <a:xfrm>
            <a:off x="1154954" y="2603500"/>
            <a:ext cx="10490706" cy="3416300"/>
          </a:xfrm>
        </p:spPr>
        <p:txBody>
          <a:bodyPr>
            <a:normAutofit/>
          </a:bodyPr>
          <a:lstStyle/>
          <a:p>
            <a:r>
              <a:rPr lang="en-US" sz="2400" dirty="0"/>
              <a:t>Review completed internal affairs investigations to evaluate needs and effectiveness of policies, training, and programs.</a:t>
            </a:r>
          </a:p>
          <a:p>
            <a:r>
              <a:rPr lang="en-US" sz="2400" dirty="0"/>
              <a:t>Convene community conversations on services, programs, policy, procedures, rules, training, and issues of public safety.</a:t>
            </a:r>
          </a:p>
          <a:p>
            <a:r>
              <a:rPr lang="en-US" sz="2400" dirty="0"/>
              <a:t>The committee also provides community outreach and education through public hearings and committee efforts.</a:t>
            </a:r>
          </a:p>
        </p:txBody>
      </p:sp>
    </p:spTree>
    <p:extLst>
      <p:ext uri="{BB962C8B-B14F-4D97-AF65-F5344CB8AC3E}">
        <p14:creationId xmlns:p14="http://schemas.microsoft.com/office/powerpoint/2010/main" val="2121920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9EF8E-4AA0-7BA6-8F21-0BCA86892BC2}"/>
              </a:ext>
            </a:extLst>
          </p:cNvPr>
          <p:cNvSpPr>
            <a:spLocks noGrp="1"/>
          </p:cNvSpPr>
          <p:nvPr>
            <p:ph type="title"/>
          </p:nvPr>
        </p:nvSpPr>
        <p:spPr/>
        <p:txBody>
          <a:bodyPr/>
          <a:lstStyle/>
          <a:p>
            <a:r>
              <a:rPr lang="en-US" dirty="0"/>
              <a:t>CPAC Subcommittees</a:t>
            </a:r>
          </a:p>
        </p:txBody>
      </p:sp>
      <p:sp>
        <p:nvSpPr>
          <p:cNvPr id="3" name="Content Placeholder 2">
            <a:extLst>
              <a:ext uri="{FF2B5EF4-FFF2-40B4-BE49-F238E27FC236}">
                <a16:creationId xmlns:a16="http://schemas.microsoft.com/office/drawing/2014/main" id="{78454E8F-EA44-BB14-2799-D42E06BD934B}"/>
              </a:ext>
            </a:extLst>
          </p:cNvPr>
          <p:cNvSpPr>
            <a:spLocks noGrp="1"/>
          </p:cNvSpPr>
          <p:nvPr>
            <p:ph idx="1"/>
          </p:nvPr>
        </p:nvSpPr>
        <p:spPr/>
        <p:txBody>
          <a:bodyPr/>
          <a:lstStyle/>
          <a:p>
            <a:r>
              <a:rPr lang="en-US" sz="2800" dirty="0"/>
              <a:t>There are currently 4 Subcommittees on which CPAC members serve:</a:t>
            </a:r>
          </a:p>
          <a:p>
            <a:pPr lvl="2"/>
            <a:r>
              <a:rPr lang="en-US" sz="2400" dirty="0"/>
              <a:t>Oversight</a:t>
            </a:r>
          </a:p>
          <a:p>
            <a:pPr lvl="2"/>
            <a:r>
              <a:rPr lang="en-US" sz="2400" dirty="0"/>
              <a:t>Outreach</a:t>
            </a:r>
          </a:p>
          <a:p>
            <a:pPr lvl="2"/>
            <a:r>
              <a:rPr lang="en-US" sz="2400" dirty="0"/>
              <a:t>Complaints</a:t>
            </a:r>
          </a:p>
          <a:p>
            <a:pPr lvl="2"/>
            <a:r>
              <a:rPr lang="en-US" sz="2400" dirty="0"/>
              <a:t>Policy</a:t>
            </a:r>
          </a:p>
          <a:p>
            <a:pPr lvl="2"/>
            <a:endParaRPr lang="en-US" sz="2400" dirty="0"/>
          </a:p>
          <a:p>
            <a:endParaRPr lang="en-US" dirty="0"/>
          </a:p>
        </p:txBody>
      </p:sp>
    </p:spTree>
    <p:extLst>
      <p:ext uri="{BB962C8B-B14F-4D97-AF65-F5344CB8AC3E}">
        <p14:creationId xmlns:p14="http://schemas.microsoft.com/office/powerpoint/2010/main" val="6259965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36</TotalTime>
  <Words>334</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Century Gothic</vt:lpstr>
      <vt:lpstr>Wingdings 3</vt:lpstr>
      <vt:lpstr>Ion Boardroom</vt:lpstr>
      <vt:lpstr>What Is CPAC?</vt:lpstr>
      <vt:lpstr>Who is CPAC?</vt:lpstr>
      <vt:lpstr>CPAC Duties and Responsibilities</vt:lpstr>
      <vt:lpstr>Duties and Responsibilities Cont.</vt:lpstr>
      <vt:lpstr>CPAC Subcommittees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CPAC?</dc:title>
  <dc:creator>Laurie Arnold</dc:creator>
  <cp:lastModifiedBy>Richardson, Ted</cp:lastModifiedBy>
  <cp:revision>1</cp:revision>
  <dcterms:created xsi:type="dcterms:W3CDTF">2025-08-22T04:00:51Z</dcterms:created>
  <dcterms:modified xsi:type="dcterms:W3CDTF">2025-12-30T00:30:19Z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caad403-beaf-4d58-8868-791c33f888c7_Enabled">
    <vt:lpwstr>true</vt:lpwstr>
  </property>
  <property fmtid="{D5CDD505-2E9C-101B-9397-08002B2CF9AE}" pid="3" name="MSIP_Label_dcaad403-beaf-4d58-8868-791c33f888c7_SetDate">
    <vt:lpwstr>2025-12-19T23:18:02Z</vt:lpwstr>
  </property>
  <property fmtid="{D5CDD505-2E9C-101B-9397-08002B2CF9AE}" pid="4" name="MSIP_Label_dcaad403-beaf-4d58-8868-791c33f888c7_Method">
    <vt:lpwstr>Standard</vt:lpwstr>
  </property>
  <property fmtid="{D5CDD505-2E9C-101B-9397-08002B2CF9AE}" pid="5" name="MSIP_Label_dcaad403-beaf-4d58-8868-791c33f888c7_Name">
    <vt:lpwstr>Category 2 - Sensitive-Internal</vt:lpwstr>
  </property>
  <property fmtid="{D5CDD505-2E9C-101B-9397-08002B2CF9AE}" pid="6" name="MSIP_Label_dcaad403-beaf-4d58-8868-791c33f888c7_SiteId">
    <vt:lpwstr>8ef8e5fc-f375-40ae-ab99-e5cee9801271</vt:lpwstr>
  </property>
  <property fmtid="{D5CDD505-2E9C-101B-9397-08002B2CF9AE}" pid="7" name="MSIP_Label_dcaad403-beaf-4d58-8868-791c33f888c7_ActionId">
    <vt:lpwstr>915bbb33-daa2-446d-9d11-65b2ad88857a</vt:lpwstr>
  </property>
  <property fmtid="{D5CDD505-2E9C-101B-9397-08002B2CF9AE}" pid="8" name="MSIP_Label_dcaad403-beaf-4d58-8868-791c33f888c7_ContentBits">
    <vt:lpwstr>0</vt:lpwstr>
  </property>
</Properties>
</file>